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slideLayouts/slideLayout12.xml" ContentType="application/vnd.openxmlformats-officedocument.presentationml.slideLayout+xml"/>
  <Override PartName="/ppt/theme/theme12.xml" ContentType="application/vnd.openxmlformats-officedocument.theme+xml"/>
  <Override PartName="/ppt/slideLayouts/slideLayout13.xml" ContentType="application/vnd.openxmlformats-officedocument.presentationml.slideLayout+xml"/>
  <Override PartName="/ppt/theme/theme13.xml" ContentType="application/vnd.openxmlformats-officedocument.theme+xml"/>
  <Override PartName="/ppt/slideLayouts/slideLayout14.xml" ContentType="application/vnd.openxmlformats-officedocument.presentationml.slideLayout+xml"/>
  <Override PartName="/ppt/theme/theme14.xml" ContentType="application/vnd.openxmlformats-officedocument.theme+xml"/>
  <Override PartName="/ppt/slideLayouts/slideLayout15.xml" ContentType="application/vnd.openxmlformats-officedocument.presentationml.slideLayout+xml"/>
  <Override PartName="/ppt/theme/theme15.xml" ContentType="application/vnd.openxmlformats-officedocument.theme+xml"/>
  <Override PartName="/ppt/slideLayouts/slideLayout16.xml" ContentType="application/vnd.openxmlformats-officedocument.presentationml.slideLayout+xml"/>
  <Override PartName="/ppt/theme/theme16.xml" ContentType="application/vnd.openxmlformats-officedocument.theme+xml"/>
  <Override PartName="/ppt/slideLayouts/slideLayout17.xml" ContentType="application/vnd.openxmlformats-officedocument.presentationml.slideLayout+xml"/>
  <Override PartName="/ppt/theme/theme17.xml" ContentType="application/vnd.openxmlformats-officedocument.theme+xml"/>
  <Override PartName="/ppt/slideLayouts/slideLayout18.xml" ContentType="application/vnd.openxmlformats-officedocument.presentationml.slideLayout+xml"/>
  <Override PartName="/ppt/theme/theme18.xml" ContentType="application/vnd.openxmlformats-officedocument.theme+xml"/>
  <Override PartName="/ppt/slideLayouts/slideLayout19.xml" ContentType="application/vnd.openxmlformats-officedocument.presentationml.slideLayout+xml"/>
  <Override PartName="/ppt/theme/theme19.xml" ContentType="application/vnd.openxmlformats-officedocument.theme+xml"/>
  <Override PartName="/ppt/slideLayouts/slideLayout20.xml" ContentType="application/vnd.openxmlformats-officedocument.presentationml.slideLayout+xml"/>
  <Override PartName="/ppt/theme/theme20.xml" ContentType="application/vnd.openxmlformats-officedocument.theme+xml"/>
  <Override PartName="/ppt/slideLayouts/slideLayout21.xml" ContentType="application/vnd.openxmlformats-officedocument.presentationml.slideLayout+xml"/>
  <Override PartName="/ppt/theme/theme21.xml" ContentType="application/vnd.openxmlformats-officedocument.theme+xml"/>
  <Override PartName="/ppt/slideLayouts/slideLayout22.xml" ContentType="application/vnd.openxmlformats-officedocument.presentationml.slideLayout+xml"/>
  <Override PartName="/ppt/theme/theme2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3.xml" ContentType="application/vnd.openxmlformats-officedocument.theme+xml"/>
  <Override PartName="/ppt/slideLayouts/slideLayout25.xml" ContentType="application/vnd.openxmlformats-officedocument.presentationml.slideLayout+xml"/>
  <Override PartName="/ppt/theme/theme24.xml" ContentType="application/vnd.openxmlformats-officedocument.theme+xml"/>
  <Override PartName="/ppt/slideLayouts/slideLayout26.xml" ContentType="application/vnd.openxmlformats-officedocument.presentationml.slideLayout+xml"/>
  <Override PartName="/ppt/theme/theme25.xml" ContentType="application/vnd.openxmlformats-officedocument.theme+xml"/>
  <Override PartName="/ppt/slideLayouts/slideLayout27.xml" ContentType="application/vnd.openxmlformats-officedocument.presentationml.slideLayout+xml"/>
  <Override PartName="/ppt/theme/theme26.xml" ContentType="application/vnd.openxmlformats-officedocument.theme+xml"/>
  <Override PartName="/ppt/slideLayouts/slideLayout28.xml" ContentType="application/vnd.openxmlformats-officedocument.presentationml.slideLayout+xml"/>
  <Override PartName="/ppt/theme/theme27.xml" ContentType="application/vnd.openxmlformats-officedocument.theme+xml"/>
  <Override PartName="/ppt/slideLayouts/slideLayout29.xml" ContentType="application/vnd.openxmlformats-officedocument.presentationml.slideLayout+xml"/>
  <Override PartName="/ppt/theme/theme28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9.xml" ContentType="application/vnd.openxmlformats-officedocument.theme+xml"/>
  <Override PartName="/ppt/theme/theme3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60" r:id="rId7"/>
    <p:sldMasterId id="2147483662" r:id="rId8"/>
    <p:sldMasterId id="2147483664" r:id="rId9"/>
    <p:sldMasterId id="2147483666" r:id="rId10"/>
    <p:sldMasterId id="2147483668" r:id="rId11"/>
    <p:sldMasterId id="2147483670" r:id="rId12"/>
    <p:sldMasterId id="2147483672" r:id="rId13"/>
    <p:sldMasterId id="2147483674" r:id="rId14"/>
    <p:sldMasterId id="2147483676" r:id="rId15"/>
    <p:sldMasterId id="2147483678" r:id="rId16"/>
    <p:sldMasterId id="2147483680" r:id="rId17"/>
    <p:sldMasterId id="2147483682" r:id="rId18"/>
    <p:sldMasterId id="2147483684" r:id="rId19"/>
    <p:sldMasterId id="2147483686" r:id="rId20"/>
    <p:sldMasterId id="2147483688" r:id="rId21"/>
    <p:sldMasterId id="2147483690" r:id="rId22"/>
    <p:sldMasterId id="2147483692" r:id="rId23"/>
    <p:sldMasterId id="2147483695" r:id="rId24"/>
    <p:sldMasterId id="2147483697" r:id="rId25"/>
    <p:sldMasterId id="2147483699" r:id="rId26"/>
    <p:sldMasterId id="2147483701" r:id="rId27"/>
    <p:sldMasterId id="2147483703" r:id="rId28"/>
    <p:sldMasterId id="2147483705" r:id="rId29"/>
  </p:sldMasterIdLst>
  <p:notesMasterIdLst>
    <p:notesMasterId r:id="rId68"/>
  </p:notesMasterIdLst>
  <p:sldIdLst>
    <p:sldId id="296" r:id="rId30"/>
    <p:sldId id="297" r:id="rId31"/>
    <p:sldId id="256" r:id="rId32"/>
    <p:sldId id="257" r:id="rId33"/>
    <p:sldId id="299" r:id="rId34"/>
    <p:sldId id="284" r:id="rId35"/>
    <p:sldId id="258" r:id="rId36"/>
    <p:sldId id="259" r:id="rId37"/>
    <p:sldId id="261" r:id="rId38"/>
    <p:sldId id="262" r:id="rId39"/>
    <p:sldId id="263" r:id="rId40"/>
    <p:sldId id="264" r:id="rId41"/>
    <p:sldId id="265" r:id="rId42"/>
    <p:sldId id="266" r:id="rId43"/>
    <p:sldId id="267" r:id="rId44"/>
    <p:sldId id="268" r:id="rId45"/>
    <p:sldId id="270" r:id="rId46"/>
    <p:sldId id="298" r:id="rId47"/>
    <p:sldId id="280" r:id="rId48"/>
    <p:sldId id="281" r:id="rId49"/>
    <p:sldId id="283" r:id="rId50"/>
    <p:sldId id="272" r:id="rId51"/>
    <p:sldId id="286" r:id="rId52"/>
    <p:sldId id="287" r:id="rId53"/>
    <p:sldId id="289" r:id="rId54"/>
    <p:sldId id="288" r:id="rId55"/>
    <p:sldId id="291" r:id="rId56"/>
    <p:sldId id="293" r:id="rId57"/>
    <p:sldId id="294" r:id="rId58"/>
    <p:sldId id="292" r:id="rId59"/>
    <p:sldId id="295" r:id="rId60"/>
    <p:sldId id="279" r:id="rId61"/>
    <p:sldId id="273" r:id="rId62"/>
    <p:sldId id="274" r:id="rId63"/>
    <p:sldId id="275" r:id="rId64"/>
    <p:sldId id="276" r:id="rId65"/>
    <p:sldId id="277" r:id="rId66"/>
    <p:sldId id="278" r:id="rId67"/>
  </p:sldIdLst>
  <p:sldSz cx="12193588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25" autoAdjust="0"/>
    <p:restoredTop sz="83411" autoAdjust="0"/>
  </p:normalViewPr>
  <p:slideViewPr>
    <p:cSldViewPr snapToGrid="0">
      <p:cViewPr varScale="1">
        <p:scale>
          <a:sx n="76" d="100"/>
          <a:sy n="76" d="100"/>
        </p:scale>
        <p:origin x="1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Master" Target="slideMasters/slideMaster26.xml"/><Relationship Id="rId21" Type="http://schemas.openxmlformats.org/officeDocument/2006/relationships/slideMaster" Target="slideMasters/slideMaster21.xml"/><Relationship Id="rId42" Type="http://schemas.openxmlformats.org/officeDocument/2006/relationships/slide" Target="slides/slide13.xml"/><Relationship Id="rId47" Type="http://schemas.openxmlformats.org/officeDocument/2006/relationships/slide" Target="slides/slide18.xml"/><Relationship Id="rId63" Type="http://schemas.openxmlformats.org/officeDocument/2006/relationships/slide" Target="slides/slide34.xml"/><Relationship Id="rId68" Type="http://schemas.openxmlformats.org/officeDocument/2006/relationships/notesMaster" Target="notesMasters/notesMaster1.xml"/><Relationship Id="rId7" Type="http://schemas.openxmlformats.org/officeDocument/2006/relationships/slideMaster" Target="slideMasters/slideMaster7.xml"/><Relationship Id="rId71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9" Type="http://schemas.openxmlformats.org/officeDocument/2006/relationships/slideMaster" Target="slideMasters/slideMaster29.xml"/><Relationship Id="rId11" Type="http://schemas.openxmlformats.org/officeDocument/2006/relationships/slideMaster" Target="slideMasters/slideMaster11.xml"/><Relationship Id="rId24" Type="http://schemas.openxmlformats.org/officeDocument/2006/relationships/slideMaster" Target="slideMasters/slideMaster24.xml"/><Relationship Id="rId32" Type="http://schemas.openxmlformats.org/officeDocument/2006/relationships/slide" Target="slides/slide3.xml"/><Relationship Id="rId37" Type="http://schemas.openxmlformats.org/officeDocument/2006/relationships/slide" Target="slides/slide8.xml"/><Relationship Id="rId40" Type="http://schemas.openxmlformats.org/officeDocument/2006/relationships/slide" Target="slides/slide11.xml"/><Relationship Id="rId45" Type="http://schemas.openxmlformats.org/officeDocument/2006/relationships/slide" Target="slides/slide16.xml"/><Relationship Id="rId53" Type="http://schemas.openxmlformats.org/officeDocument/2006/relationships/slide" Target="slides/slide24.xml"/><Relationship Id="rId58" Type="http://schemas.openxmlformats.org/officeDocument/2006/relationships/slide" Target="slides/slide29.xml"/><Relationship Id="rId66" Type="http://schemas.openxmlformats.org/officeDocument/2006/relationships/slide" Target="slides/slide37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32.xml"/><Relationship Id="rId19" Type="http://schemas.openxmlformats.org/officeDocument/2006/relationships/slideMaster" Target="slideMasters/slideMaster19.xml"/><Relationship Id="rId14" Type="http://schemas.openxmlformats.org/officeDocument/2006/relationships/slideMaster" Target="slideMasters/slideMaster14.xml"/><Relationship Id="rId22" Type="http://schemas.openxmlformats.org/officeDocument/2006/relationships/slideMaster" Target="slideMasters/slideMaster22.xml"/><Relationship Id="rId27" Type="http://schemas.openxmlformats.org/officeDocument/2006/relationships/slideMaster" Target="slideMasters/slideMaster27.xml"/><Relationship Id="rId30" Type="http://schemas.openxmlformats.org/officeDocument/2006/relationships/slide" Target="slides/slide1.xml"/><Relationship Id="rId35" Type="http://schemas.openxmlformats.org/officeDocument/2006/relationships/slide" Target="slides/slide6.xml"/><Relationship Id="rId43" Type="http://schemas.openxmlformats.org/officeDocument/2006/relationships/slide" Target="slides/slide14.xml"/><Relationship Id="rId48" Type="http://schemas.openxmlformats.org/officeDocument/2006/relationships/slide" Target="slides/slide19.xml"/><Relationship Id="rId56" Type="http://schemas.openxmlformats.org/officeDocument/2006/relationships/slide" Target="slides/slide27.xml"/><Relationship Id="rId64" Type="http://schemas.openxmlformats.org/officeDocument/2006/relationships/slide" Target="slides/slide35.xml"/><Relationship Id="rId69" Type="http://schemas.openxmlformats.org/officeDocument/2006/relationships/presProps" Target="presProps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22.xml"/><Relationship Id="rId72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Master" Target="slideMasters/slideMaster25.xml"/><Relationship Id="rId33" Type="http://schemas.openxmlformats.org/officeDocument/2006/relationships/slide" Target="slides/slide4.xml"/><Relationship Id="rId38" Type="http://schemas.openxmlformats.org/officeDocument/2006/relationships/slide" Target="slides/slide9.xml"/><Relationship Id="rId46" Type="http://schemas.openxmlformats.org/officeDocument/2006/relationships/slide" Target="slides/slide17.xml"/><Relationship Id="rId59" Type="http://schemas.openxmlformats.org/officeDocument/2006/relationships/slide" Target="slides/slide30.xml"/><Relationship Id="rId67" Type="http://schemas.openxmlformats.org/officeDocument/2006/relationships/slide" Target="slides/slide38.xml"/><Relationship Id="rId20" Type="http://schemas.openxmlformats.org/officeDocument/2006/relationships/slideMaster" Target="slideMasters/slideMaster20.xml"/><Relationship Id="rId41" Type="http://schemas.openxmlformats.org/officeDocument/2006/relationships/slide" Target="slides/slide12.xml"/><Relationship Id="rId54" Type="http://schemas.openxmlformats.org/officeDocument/2006/relationships/slide" Target="slides/slide25.xml"/><Relationship Id="rId62" Type="http://schemas.openxmlformats.org/officeDocument/2006/relationships/slide" Target="slides/slide33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Master" Target="slideMasters/slideMaster15.xml"/><Relationship Id="rId23" Type="http://schemas.openxmlformats.org/officeDocument/2006/relationships/slideMaster" Target="slideMasters/slideMaster23.xml"/><Relationship Id="rId28" Type="http://schemas.openxmlformats.org/officeDocument/2006/relationships/slideMaster" Target="slideMasters/slideMaster28.xml"/><Relationship Id="rId36" Type="http://schemas.openxmlformats.org/officeDocument/2006/relationships/slide" Target="slides/slide7.xml"/><Relationship Id="rId49" Type="http://schemas.openxmlformats.org/officeDocument/2006/relationships/slide" Target="slides/slide20.xml"/><Relationship Id="rId57" Type="http://schemas.openxmlformats.org/officeDocument/2006/relationships/slide" Target="slides/slide28.xml"/><Relationship Id="rId10" Type="http://schemas.openxmlformats.org/officeDocument/2006/relationships/slideMaster" Target="slideMasters/slideMaster10.xml"/><Relationship Id="rId31" Type="http://schemas.openxmlformats.org/officeDocument/2006/relationships/slide" Target="slides/slide2.xml"/><Relationship Id="rId44" Type="http://schemas.openxmlformats.org/officeDocument/2006/relationships/slide" Target="slides/slide15.xml"/><Relationship Id="rId52" Type="http://schemas.openxmlformats.org/officeDocument/2006/relationships/slide" Target="slides/slide23.xml"/><Relationship Id="rId60" Type="http://schemas.openxmlformats.org/officeDocument/2006/relationships/slide" Target="slides/slide31.xml"/><Relationship Id="rId65" Type="http://schemas.openxmlformats.org/officeDocument/2006/relationships/slide" Target="slides/slide36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39" Type="http://schemas.openxmlformats.org/officeDocument/2006/relationships/slide" Target="slides/slide10.xml"/><Relationship Id="rId34" Type="http://schemas.openxmlformats.org/officeDocument/2006/relationships/slide" Target="slides/slide5.xml"/><Relationship Id="rId50" Type="http://schemas.openxmlformats.org/officeDocument/2006/relationships/slide" Target="slides/slide21.xml"/><Relationship Id="rId55" Type="http://schemas.openxmlformats.org/officeDocument/2006/relationships/slide" Target="slides/slide26.xml"/></Relationships>
</file>

<file path=ppt/media/image1.png>
</file>

<file path=ppt/media/image10.jpg>
</file>

<file path=ppt/media/image11.gif>
</file>

<file path=ppt/media/image12.gif>
</file>

<file path=ppt/media/image13.jp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jpg>
</file>

<file path=ppt/media/image20.jpe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png>
</file>

<file path=ppt/media/image44.gif>
</file>

<file path=ppt/media/image45.gif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gif>
</file>

<file path=ppt/media/image55.PNG>
</file>

<file path=ppt/media/image56.PNG>
</file>

<file path=ppt/media/image57.gif>
</file>

<file path=ppt/media/image58.gif>
</file>

<file path=ppt/media/image59.PNG>
</file>

<file path=ppt/media/image6.jp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fr-FR" sz="4400" b="0" u="none" strike="noStrike">
                <a:solidFill>
                  <a:srgbClr val="000000"/>
                </a:solidFill>
                <a:uFillTx/>
                <a:latin typeface="Arial"/>
              </a:rPr>
              <a:t>Cliquez pour déplacer la diapo</a:t>
            </a:r>
          </a:p>
        </p:txBody>
      </p:sp>
      <p:sp>
        <p:nvSpPr>
          <p:cNvPr id="45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-216000">
              <a:buNone/>
            </a:pPr>
            <a:r>
              <a:rPr lang="fr-FR" sz="2000" b="0" u="none" strike="noStrike">
                <a:solidFill>
                  <a:srgbClr val="000000"/>
                </a:solidFill>
                <a:uFillTx/>
                <a:latin typeface="Arial"/>
              </a:rPr>
              <a:t>Cliquez pour modifier le format des notes</a:t>
            </a:r>
          </a:p>
        </p:txBody>
      </p:sp>
      <p:sp>
        <p:nvSpPr>
          <p:cNvPr id="46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fr-FR" sz="1400" b="0" u="none" strike="noStrike">
                <a:solidFill>
                  <a:srgbClr val="000000"/>
                </a:solidFill>
                <a:uFillTx/>
                <a:latin typeface="Times New Roman"/>
              </a:rPr>
              <a:t> </a:t>
            </a:r>
          </a:p>
        </p:txBody>
      </p:sp>
      <p:sp>
        <p:nvSpPr>
          <p:cNvPr id="461" name="PlaceHolder 4"/>
          <p:cNvSpPr>
            <a:spLocks noGrp="1"/>
          </p:cNvSpPr>
          <p:nvPr>
            <p:ph type="dt" idx="45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fr-FR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lang="fr-FR" sz="1400" b="0" u="none" strike="noStrike">
                <a:solidFill>
                  <a:srgbClr val="000000"/>
                </a:solidFill>
                <a:uFillTx/>
                <a:latin typeface="Times New Roman"/>
              </a:rPr>
              <a:t> </a:t>
            </a:r>
          </a:p>
        </p:txBody>
      </p:sp>
      <p:sp>
        <p:nvSpPr>
          <p:cNvPr id="462" name="PlaceHolder 5"/>
          <p:cNvSpPr>
            <a:spLocks noGrp="1"/>
          </p:cNvSpPr>
          <p:nvPr>
            <p:ph type="ftr" idx="46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fr-FR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fr-FR" sz="1400" b="0" u="none" strike="noStrike">
                <a:solidFill>
                  <a:srgbClr val="000000"/>
                </a:solidFill>
                <a:uFillTx/>
                <a:latin typeface="Times New Roman"/>
              </a:rPr>
              <a:t> </a:t>
            </a:r>
          </a:p>
        </p:txBody>
      </p:sp>
      <p:sp>
        <p:nvSpPr>
          <p:cNvPr id="463" name="PlaceHolder 6"/>
          <p:cNvSpPr>
            <a:spLocks noGrp="1"/>
          </p:cNvSpPr>
          <p:nvPr>
            <p:ph type="sldNum" idx="47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fr-FR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DF7CF5BC-40F4-4063-BFFD-DFA0D4818E8F}" type="slidenum">
              <a:rPr lang="fr-FR" sz="1400" b="0" u="none" strike="noStrike">
                <a:solidFill>
                  <a:srgbClr val="000000"/>
                </a:solidFill>
                <a:uFillTx/>
                <a:latin typeface="Times New Roman"/>
              </a:rPr>
              <a:t>‹N°›</a:t>
            </a:fld>
            <a:endParaRPr lang="fr-FR" sz="14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0" y="812800"/>
            <a:ext cx="0" cy="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My</a:t>
            </a:r>
            <a:r>
              <a:rPr lang="fr-FR" dirty="0" smtClean="0"/>
              <a:t> </a:t>
            </a:r>
            <a:r>
              <a:rPr lang="fr-FR" dirty="0" err="1" smtClean="0"/>
              <a:t>name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is</a:t>
            </a:r>
            <a:r>
              <a:rPr lang="fr-FR" baseline="0" dirty="0" smtClean="0"/>
              <a:t> wilfried </a:t>
            </a:r>
            <a:r>
              <a:rPr lang="fr-FR" baseline="0" dirty="0" err="1" smtClean="0"/>
              <a:t>Bourrinet</a:t>
            </a:r>
            <a:r>
              <a:rPr lang="fr-FR" baseline="0" dirty="0" smtClean="0"/>
              <a:t> , </a:t>
            </a:r>
            <a:r>
              <a:rPr lang="fr-FR" baseline="0" dirty="0" err="1" smtClean="0"/>
              <a:t>iam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thirty</a:t>
            </a:r>
            <a:r>
              <a:rPr lang="fr-FR" baseline="0" dirty="0" smtClean="0"/>
              <a:t> five </a:t>
            </a:r>
            <a:r>
              <a:rPr lang="fr-FR" baseline="0" dirty="0" err="1" smtClean="0"/>
              <a:t>years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old</a:t>
            </a:r>
            <a:r>
              <a:rPr lang="fr-FR" baseline="0" dirty="0" smtClean="0"/>
              <a:t>.</a:t>
            </a:r>
          </a:p>
          <a:p>
            <a:r>
              <a:rPr lang="fr-FR" baseline="0" dirty="0" smtClean="0"/>
              <a:t>I </a:t>
            </a:r>
            <a:r>
              <a:rPr lang="fr-FR" baseline="0" dirty="0" err="1" smtClean="0"/>
              <a:t>am</a:t>
            </a:r>
            <a:r>
              <a:rPr lang="fr-FR" baseline="0" dirty="0" smtClean="0"/>
              <a:t> </a:t>
            </a:r>
            <a:r>
              <a:rPr lang="fr-FR" baseline="0" dirty="0" err="1" smtClean="0"/>
              <a:t>here</a:t>
            </a:r>
            <a:r>
              <a:rPr lang="fr-FR" baseline="0" dirty="0" smtClean="0"/>
              <a:t> in front of </a:t>
            </a:r>
            <a:r>
              <a:rPr lang="fr-FR" baseline="0" dirty="0" err="1" smtClean="0"/>
              <a:t>you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today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introduce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my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project</a:t>
            </a:r>
            <a:r>
              <a:rPr lang="fr-FR" baseline="0" dirty="0" smtClean="0"/>
              <a:t> as a part of the </a:t>
            </a:r>
            <a:r>
              <a:rPr lang="fr-FR" baseline="0" dirty="0" err="1" smtClean="0"/>
              <a:t>preparation</a:t>
            </a:r>
            <a:r>
              <a:rPr lang="fr-FR" baseline="0" dirty="0" smtClean="0"/>
              <a:t> for </a:t>
            </a:r>
            <a:r>
              <a:rPr lang="fr-FR" baseline="0" dirty="0" err="1" smtClean="0"/>
              <a:t>my</a:t>
            </a:r>
            <a:r>
              <a:rPr lang="fr-FR" baseline="0" dirty="0" smtClean="0"/>
              <a:t> web and web mobile </a:t>
            </a:r>
            <a:r>
              <a:rPr lang="fr-FR" baseline="0" dirty="0" err="1" smtClean="0"/>
              <a:t>development</a:t>
            </a:r>
            <a:r>
              <a:rPr lang="fr-FR" baseline="0" dirty="0" smtClean="0"/>
              <a:t> certification.</a:t>
            </a:r>
          </a:p>
          <a:p>
            <a:r>
              <a:rPr lang="fr-FR" baseline="0" dirty="0" err="1" smtClean="0"/>
              <a:t>Before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arriving</a:t>
            </a:r>
            <a:r>
              <a:rPr lang="fr-FR" baseline="0" dirty="0" smtClean="0"/>
              <a:t> at ADRAR (CLICK) i </a:t>
            </a:r>
            <a:r>
              <a:rPr lang="fr-FR" baseline="0" dirty="0" err="1" smtClean="0"/>
              <a:t>spent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fiveteen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years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working</a:t>
            </a:r>
            <a:r>
              <a:rPr lang="fr-FR" baseline="0" dirty="0" smtClean="0"/>
              <a:t> in the restauration as chef and </a:t>
            </a:r>
            <a:r>
              <a:rPr lang="fr-FR" baseline="0" dirty="0" err="1" smtClean="0"/>
              <a:t>waiter</a:t>
            </a:r>
            <a:r>
              <a:rPr lang="fr-FR" baseline="0" dirty="0" smtClean="0"/>
              <a:t> in Toulouse. </a:t>
            </a:r>
          </a:p>
          <a:p>
            <a:r>
              <a:rPr lang="fr-FR" baseline="0" dirty="0" err="1" smtClean="0"/>
              <a:t>Then</a:t>
            </a:r>
            <a:r>
              <a:rPr lang="fr-FR" baseline="0" dirty="0" smtClean="0"/>
              <a:t>, i </a:t>
            </a:r>
            <a:r>
              <a:rPr lang="fr-FR" baseline="0" dirty="0" err="1" smtClean="0"/>
              <a:t>owned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my</a:t>
            </a:r>
            <a:r>
              <a:rPr lang="fr-FR" baseline="0" dirty="0" smtClean="0"/>
              <a:t> restaurant on </a:t>
            </a:r>
            <a:r>
              <a:rPr lang="fr-FR" baseline="0" dirty="0" err="1" smtClean="0"/>
              <a:t>Reunion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island</a:t>
            </a:r>
            <a:r>
              <a:rPr lang="fr-FR" baseline="0" dirty="0" smtClean="0"/>
              <a:t> for five </a:t>
            </a:r>
            <a:r>
              <a:rPr lang="fr-FR" baseline="0" dirty="0" err="1" smtClean="0"/>
              <a:t>years</a:t>
            </a:r>
            <a:r>
              <a:rPr lang="fr-FR" baseline="0" dirty="0" smtClean="0"/>
              <a:t>.</a:t>
            </a:r>
          </a:p>
          <a:p>
            <a:r>
              <a:rPr lang="fr-FR" baseline="0" dirty="0" err="1" smtClean="0"/>
              <a:t>After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that</a:t>
            </a:r>
            <a:r>
              <a:rPr lang="fr-FR" baseline="0" dirty="0" smtClean="0"/>
              <a:t>, (CLICK) i </a:t>
            </a:r>
            <a:r>
              <a:rPr lang="fr-FR" baseline="0" dirty="0" err="1" smtClean="0"/>
              <a:t>had</a:t>
            </a:r>
            <a:r>
              <a:rPr lang="fr-FR" baseline="0" dirty="0" smtClean="0"/>
              <a:t> the </a:t>
            </a:r>
            <a:r>
              <a:rPr lang="fr-FR" baseline="0" dirty="0" err="1" smtClean="0"/>
              <a:t>opportunity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work</a:t>
            </a:r>
            <a:r>
              <a:rPr lang="fr-FR" baseline="0" dirty="0" smtClean="0"/>
              <a:t> in the </a:t>
            </a:r>
            <a:r>
              <a:rPr lang="fr-FR" baseline="0" dirty="0" err="1" smtClean="0"/>
              <a:t>inssurance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field</a:t>
            </a:r>
            <a:r>
              <a:rPr lang="fr-FR" baseline="0" dirty="0" smtClean="0"/>
              <a:t> for Allianz for </a:t>
            </a:r>
            <a:r>
              <a:rPr lang="fr-FR" baseline="0" dirty="0" err="1" smtClean="0"/>
              <a:t>three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years</a:t>
            </a:r>
            <a:r>
              <a:rPr lang="fr-FR" baseline="0" dirty="0" smtClean="0"/>
              <a:t>. I </a:t>
            </a:r>
            <a:r>
              <a:rPr lang="fr-FR" baseline="0" dirty="0" err="1" smtClean="0"/>
              <a:t>was</a:t>
            </a:r>
            <a:r>
              <a:rPr lang="fr-FR" baseline="0" dirty="0" smtClean="0"/>
              <a:t> a sales </a:t>
            </a:r>
            <a:r>
              <a:rPr lang="fr-FR" baseline="0" dirty="0" err="1" smtClean="0"/>
              <a:t>advisor</a:t>
            </a:r>
            <a:r>
              <a:rPr lang="fr-FR" baseline="0" dirty="0" smtClean="0"/>
              <a:t>.</a:t>
            </a:r>
          </a:p>
          <a:p>
            <a:r>
              <a:rPr lang="fr-FR" baseline="0" dirty="0" smtClean="0"/>
              <a:t>This </a:t>
            </a:r>
            <a:r>
              <a:rPr lang="fr-FR" baseline="0" dirty="0" err="1" smtClean="0"/>
              <a:t>allowed</a:t>
            </a:r>
            <a:r>
              <a:rPr lang="fr-FR" baseline="0" dirty="0" smtClean="0"/>
              <a:t> me to </a:t>
            </a:r>
            <a:r>
              <a:rPr lang="fr-FR" baseline="0" dirty="0" err="1" smtClean="0"/>
              <a:t>develop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my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interpersonal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skills</a:t>
            </a:r>
            <a:r>
              <a:rPr lang="fr-FR" baseline="0" dirty="0" smtClean="0"/>
              <a:t>, </a:t>
            </a:r>
            <a:r>
              <a:rPr lang="fr-FR" baseline="0" dirty="0" err="1" smtClean="0"/>
              <a:t>adaptibility</a:t>
            </a:r>
            <a:r>
              <a:rPr lang="fr-FR" baseline="0" dirty="0" smtClean="0"/>
              <a:t> and </a:t>
            </a:r>
            <a:r>
              <a:rPr lang="fr-FR" baseline="0" dirty="0" err="1" smtClean="0"/>
              <a:t>versatility</a:t>
            </a:r>
            <a:r>
              <a:rPr lang="fr-FR" baseline="0" dirty="0" smtClean="0"/>
              <a:t>.</a:t>
            </a:r>
          </a:p>
          <a:p>
            <a:r>
              <a:rPr lang="fr-FR" baseline="0" dirty="0" err="1" smtClean="0"/>
              <a:t>My</a:t>
            </a:r>
            <a:r>
              <a:rPr lang="fr-FR" baseline="0" dirty="0" smtClean="0"/>
              <a:t> passions are (CLICK) </a:t>
            </a:r>
            <a:r>
              <a:rPr lang="fr-FR" baseline="0" dirty="0" err="1" smtClean="0"/>
              <a:t>reading</a:t>
            </a:r>
            <a:r>
              <a:rPr lang="fr-FR" baseline="0" dirty="0" smtClean="0"/>
              <a:t>, science fiction or fantasy and (CLICK) </a:t>
            </a:r>
            <a:r>
              <a:rPr lang="fr-FR" baseline="0" dirty="0" err="1" smtClean="0"/>
              <a:t>playing</a:t>
            </a:r>
            <a:r>
              <a:rPr lang="fr-FR" baseline="0" dirty="0" smtClean="0"/>
              <a:t> saxophone.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31F772-3C73-4C09-9477-95AA68831446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68228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  <a:ln w="0">
            <a:noFill/>
          </a:ln>
        </p:spPr>
      </p:sp>
      <p:sp>
        <p:nvSpPr>
          <p:cNvPr id="55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-216000">
              <a:buNone/>
            </a:pP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54" name="PlaceHolder 3"/>
          <p:cNvSpPr>
            <a:spLocks noGrp="1"/>
          </p:cNvSpPr>
          <p:nvPr>
            <p:ph type="sldNum" idx="52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/>
                </a:solidFill>
                <a:uFillTx/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7133BCDB-C468-4EDC-8619-0E391909A111}" type="slidenum">
              <a:rPr lang="fr-FR" sz="1200" b="0" u="none" strike="noStrike">
                <a:solidFill>
                  <a:schemeClr val="dk1"/>
                </a:solidFill>
                <a:uFillTx/>
                <a:latin typeface="+mn-lt"/>
                <a:ea typeface="+mn-ea"/>
              </a:rPr>
              <a:t>15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0" y="812800"/>
            <a:ext cx="0" cy="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une facilité de compréhension,</a:t>
            </a:r>
            <a:r>
              <a:rPr lang="fr-FR" baseline="0" dirty="0" smtClean="0"/>
              <a:t> il s’agit du menu principal avec le site vitrine et la partie du jeu de piste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indent="0" algn="r">
              <a:buNone/>
            </a:pPr>
            <a:fld id="{DF7CF5BC-40F4-4063-BFFD-DFA0D4818E8F}" type="slidenum">
              <a:rPr lang="fr-FR" sz="1400" b="0" u="none" strike="noStrike" smtClean="0">
                <a:solidFill>
                  <a:srgbClr val="000000"/>
                </a:solidFill>
                <a:uFillTx/>
                <a:latin typeface="Times New Roman"/>
              </a:rPr>
              <a:t>16</a:t>
            </a:fld>
            <a:endParaRPr lang="fr-FR" sz="14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284474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0" y="812800"/>
            <a:ext cx="0" cy="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indent="0" algn="r">
              <a:buNone/>
            </a:pPr>
            <a:fld id="{DF7CF5BC-40F4-4063-BFFD-DFA0D4818E8F}" type="slidenum">
              <a:rPr lang="fr-FR" sz="1400" b="0" u="none" strike="noStrike" smtClean="0">
                <a:solidFill>
                  <a:srgbClr val="000000"/>
                </a:solidFill>
                <a:uFillTx/>
                <a:latin typeface="Times New Roman"/>
              </a:rPr>
              <a:t>17</a:t>
            </a:fld>
            <a:endParaRPr lang="fr-FR" sz="14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741951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0" y="812800"/>
            <a:ext cx="0" cy="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indent="0" algn="r">
              <a:buNone/>
            </a:pPr>
            <a:fld id="{DF7CF5BC-40F4-4063-BFFD-DFA0D4818E8F}" type="slidenum">
              <a:rPr lang="fr-FR" sz="1400" b="0" u="none" strike="noStrike" smtClean="0">
                <a:solidFill>
                  <a:srgbClr val="000000"/>
                </a:solidFill>
                <a:uFillTx/>
                <a:latin typeface="Times New Roman"/>
              </a:rPr>
              <a:t>18</a:t>
            </a:fld>
            <a:endParaRPr lang="fr-FR" sz="14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212098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0" y="812800"/>
            <a:ext cx="0" cy="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Sécuriser les QR codes pour éviter qu’un scanne se fasse hors du parc</a:t>
            </a:r>
          </a:p>
          <a:p>
            <a:r>
              <a:rPr lang="fr-FR" dirty="0" smtClean="0"/>
              <a:t>Stocker les réponses pour éviter les éviter comme rejouer indéfiniment la</a:t>
            </a:r>
            <a:r>
              <a:rPr lang="fr-FR" baseline="0" dirty="0" smtClean="0"/>
              <a:t> même question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indent="0" algn="r">
              <a:buNone/>
            </a:pPr>
            <a:fld id="{DF7CF5BC-40F4-4063-BFFD-DFA0D4818E8F}" type="slidenum">
              <a:rPr lang="fr-FR" sz="1400" b="0" u="none" strike="noStrike" smtClean="0">
                <a:solidFill>
                  <a:srgbClr val="000000"/>
                </a:solidFill>
                <a:uFillTx/>
                <a:latin typeface="Times New Roman"/>
              </a:rPr>
              <a:t>19</a:t>
            </a:fld>
            <a:endParaRPr lang="fr-FR" sz="14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235423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0" y="812800"/>
            <a:ext cx="0" cy="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J’ai décidé de</a:t>
            </a:r>
            <a:r>
              <a:rPr lang="fr-FR" baseline="0" dirty="0" smtClean="0"/>
              <a:t> montrer uniquement les technologies utilisées pour le moment, elles évolueront dans le futur</a:t>
            </a:r>
            <a:endParaRPr lang="fr-FR" dirty="0" smtClean="0"/>
          </a:p>
          <a:p>
            <a:r>
              <a:rPr lang="fr-FR" dirty="0" smtClean="0"/>
              <a:t>HTML CSS et JavaScript pour le front end</a:t>
            </a:r>
          </a:p>
          <a:p>
            <a:r>
              <a:rPr lang="fr-FR" dirty="0" smtClean="0"/>
              <a:t>Notre</a:t>
            </a:r>
            <a:r>
              <a:rPr lang="fr-FR" baseline="0" dirty="0" smtClean="0"/>
              <a:t> ami git Hub et </a:t>
            </a:r>
            <a:r>
              <a:rPr lang="fr-FR" baseline="0" dirty="0" err="1" smtClean="0"/>
              <a:t>bootstrap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indent="0" algn="r">
              <a:buNone/>
            </a:pPr>
            <a:fld id="{DF7CF5BC-40F4-4063-BFFD-DFA0D4818E8F}" type="slidenum">
              <a:rPr lang="fr-FR" sz="1400" b="0" u="none" strike="noStrike" smtClean="0">
                <a:solidFill>
                  <a:srgbClr val="000000"/>
                </a:solidFill>
                <a:uFillTx/>
                <a:latin typeface="Times New Roman"/>
              </a:rPr>
              <a:t>20</a:t>
            </a:fld>
            <a:endParaRPr lang="fr-FR" sz="14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997815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0" y="812800"/>
            <a:ext cx="0" cy="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Strar</a:t>
            </a:r>
            <a:r>
              <a:rPr lang="fr-FR" dirty="0" smtClean="0"/>
              <a:t> UML pour les </a:t>
            </a:r>
            <a:r>
              <a:rPr lang="fr-FR" dirty="0" smtClean="0"/>
              <a:t>spécifications</a:t>
            </a:r>
            <a:endParaRPr lang="fr-FR" dirty="0" smtClean="0"/>
          </a:p>
          <a:p>
            <a:r>
              <a:rPr lang="fr-FR" dirty="0" smtClean="0"/>
              <a:t>FIGMA pour le maquettage</a:t>
            </a:r>
            <a:endParaRPr lang="fr-FR" dirty="0" smtClean="0"/>
          </a:p>
          <a:p>
            <a:r>
              <a:rPr lang="fr-FR" dirty="0" err="1" smtClean="0"/>
              <a:t>Gloomaps</a:t>
            </a:r>
            <a:r>
              <a:rPr lang="fr-FR" baseline="0" dirty="0" smtClean="0"/>
              <a:t> pour l’arborescence</a:t>
            </a:r>
          </a:p>
          <a:p>
            <a:r>
              <a:rPr lang="fr-FR" baseline="0" dirty="0" err="1" smtClean="0"/>
              <a:t>Vercel</a:t>
            </a:r>
            <a:r>
              <a:rPr lang="fr-FR" baseline="0" dirty="0" smtClean="0"/>
              <a:t> pour le déploiement du site</a:t>
            </a:r>
          </a:p>
          <a:p>
            <a:r>
              <a:rPr lang="fr-FR" baseline="0" dirty="0" err="1" smtClean="0"/>
              <a:t>CHatGpt</a:t>
            </a:r>
            <a:r>
              <a:rPr lang="fr-FR" baseline="0" dirty="0" smtClean="0"/>
              <a:t> pour le logo et les images</a:t>
            </a:r>
          </a:p>
          <a:p>
            <a:r>
              <a:rPr lang="fr-FR" baseline="0" dirty="0" smtClean="0"/>
              <a:t>Adobe </a:t>
            </a:r>
            <a:r>
              <a:rPr lang="fr-FR" baseline="0" dirty="0" err="1" smtClean="0"/>
              <a:t>colors</a:t>
            </a:r>
            <a:r>
              <a:rPr lang="fr-FR" baseline="0" dirty="0" smtClean="0"/>
              <a:t> pour la cohérence des </a:t>
            </a:r>
            <a:r>
              <a:rPr lang="fr-FR" baseline="0" dirty="0" smtClean="0"/>
              <a:t>couleurs</a:t>
            </a:r>
          </a:p>
          <a:p>
            <a:r>
              <a:rPr lang="fr-FR" baseline="0" dirty="0" smtClean="0"/>
              <a:t>Looping pour la création des MLD et MCD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indent="0" algn="r">
              <a:buNone/>
            </a:pPr>
            <a:fld id="{DF7CF5BC-40F4-4063-BFFD-DFA0D4818E8F}" type="slidenum">
              <a:rPr lang="fr-FR" sz="1400" b="0" u="none" strike="noStrike" smtClean="0">
                <a:solidFill>
                  <a:srgbClr val="000000"/>
                </a:solidFill>
                <a:uFillTx/>
                <a:latin typeface="Times New Roman"/>
              </a:rPr>
              <a:t>21</a:t>
            </a:fld>
            <a:endParaRPr lang="fr-FR" sz="14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728109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0" y="812800"/>
            <a:ext cx="0" cy="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Zooning</a:t>
            </a:r>
            <a:endParaRPr lang="fr-FR" dirty="0" smtClean="0"/>
          </a:p>
          <a:p>
            <a:r>
              <a:rPr lang="fr-FR" dirty="0" err="1" smtClean="0"/>
              <a:t>Wireframe</a:t>
            </a:r>
            <a:endParaRPr lang="fr-FR" dirty="0" smtClean="0"/>
          </a:p>
          <a:p>
            <a:r>
              <a:rPr lang="fr-FR" dirty="0" err="1" smtClean="0"/>
              <a:t>mockup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indent="0" algn="r">
              <a:buNone/>
            </a:pPr>
            <a:fld id="{DF7CF5BC-40F4-4063-BFFD-DFA0D4818E8F}" type="slidenum">
              <a:rPr lang="fr-FR" sz="1400" b="0" u="none" strike="noStrike" smtClean="0">
                <a:solidFill>
                  <a:srgbClr val="000000"/>
                </a:solidFill>
                <a:uFillTx/>
                <a:latin typeface="Times New Roman"/>
              </a:rPr>
              <a:t>22</a:t>
            </a:fld>
            <a:endParaRPr lang="fr-FR" sz="14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406740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indent="0" algn="r">
              <a:buNone/>
            </a:pPr>
            <a:fld id="{DF7CF5BC-40F4-4063-BFFD-DFA0D4818E8F}" type="slidenum">
              <a:rPr lang="fr-FR" sz="1400" b="0" u="none" strike="noStrike" smtClean="0">
                <a:solidFill>
                  <a:srgbClr val="000000"/>
                </a:solidFill>
                <a:uFillTx/>
                <a:latin typeface="Times New Roman"/>
              </a:rPr>
              <a:t>23</a:t>
            </a:fld>
            <a:endParaRPr lang="fr-FR" sz="14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914771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0" y="812800"/>
            <a:ext cx="0" cy="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La balise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meta</a:t>
            </a:r>
            <a:r>
              <a:rPr lang="fr-FR" baseline="0" dirty="0" smtClean="0"/>
              <a:t> </a:t>
            </a:r>
            <a:r>
              <a:rPr lang="fr-FR" baseline="0" dirty="0" err="1" smtClean="0"/>
              <a:t>name</a:t>
            </a:r>
            <a:r>
              <a:rPr lang="fr-FR" baseline="0" dirty="0" smtClean="0"/>
              <a:t> est présente avec un texte pour augmenter le taux de clicks</a:t>
            </a:r>
          </a:p>
          <a:p>
            <a:endParaRPr lang="fr-FR" dirty="0" smtClean="0"/>
          </a:p>
          <a:p>
            <a:r>
              <a:rPr lang="fr-FR" dirty="0" smtClean="0"/>
              <a:t>La balise </a:t>
            </a:r>
            <a:r>
              <a:rPr lang="fr-FR" dirty="0" err="1" smtClean="0"/>
              <a:t>title</a:t>
            </a:r>
            <a:r>
              <a:rPr lang="fr-FR" dirty="0" smtClean="0"/>
              <a:t> qui est présente</a:t>
            </a:r>
          </a:p>
          <a:p>
            <a:endParaRPr lang="fr-FR" dirty="0" smtClean="0"/>
          </a:p>
          <a:p>
            <a:r>
              <a:rPr lang="fr-FR" dirty="0" smtClean="0"/>
              <a:t>Et</a:t>
            </a:r>
            <a:r>
              <a:rPr lang="fr-FR" baseline="0" dirty="0" smtClean="0"/>
              <a:t> les balise sémantiques également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indent="0" algn="r">
              <a:buNone/>
            </a:pPr>
            <a:fld id="{DF7CF5BC-40F4-4063-BFFD-DFA0D4818E8F}" type="slidenum">
              <a:rPr lang="fr-FR" sz="1400" b="0" u="none" strike="noStrike" smtClean="0">
                <a:solidFill>
                  <a:srgbClr val="000000"/>
                </a:solidFill>
                <a:uFillTx/>
                <a:latin typeface="Times New Roman"/>
              </a:rPr>
              <a:t>25</a:t>
            </a:fld>
            <a:endParaRPr lang="fr-FR" sz="14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465703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0" y="812800"/>
            <a:ext cx="0" cy="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My</a:t>
            </a:r>
            <a:r>
              <a:rPr lang="fr-FR" dirty="0" smtClean="0"/>
              <a:t> projet </a:t>
            </a:r>
            <a:r>
              <a:rPr lang="fr-FR" dirty="0" err="1" smtClean="0"/>
              <a:t>involves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creating</a:t>
            </a:r>
            <a:r>
              <a:rPr lang="fr-FR" baseline="0" dirty="0" smtClean="0"/>
              <a:t> the </a:t>
            </a:r>
            <a:r>
              <a:rPr lang="fr-FR" baseline="0" dirty="0" err="1" smtClean="0"/>
              <a:t>website</a:t>
            </a:r>
            <a:r>
              <a:rPr lang="fr-FR" baseline="0" dirty="0" smtClean="0"/>
              <a:t> for a </a:t>
            </a:r>
            <a:r>
              <a:rPr lang="fr-FR" baseline="0" dirty="0" err="1" smtClean="0"/>
              <a:t>fictional</a:t>
            </a:r>
            <a:r>
              <a:rPr lang="fr-FR" baseline="0" dirty="0" smtClean="0"/>
              <a:t> zoo </a:t>
            </a:r>
            <a:r>
              <a:rPr lang="fr-FR" baseline="0" dirty="0" err="1" smtClean="0"/>
              <a:t>that</a:t>
            </a:r>
            <a:r>
              <a:rPr lang="fr-FR" baseline="0" dirty="0" smtClean="0"/>
              <a:t> i have </a:t>
            </a:r>
            <a:r>
              <a:rPr lang="fr-FR" baseline="0" dirty="0" err="1" smtClean="0"/>
              <a:t>designed</a:t>
            </a:r>
            <a:r>
              <a:rPr lang="fr-FR" baseline="0" dirty="0" smtClean="0"/>
              <a:t>. (CLICK) the </a:t>
            </a:r>
            <a:r>
              <a:rPr lang="fr-FR" baseline="0" dirty="0" err="1" smtClean="0"/>
              <a:t>website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aims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be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welcoming</a:t>
            </a:r>
            <a:r>
              <a:rPr lang="fr-FR" baseline="0" dirty="0" smtClean="0"/>
              <a:t>, </a:t>
            </a:r>
            <a:r>
              <a:rPr lang="fr-FR" baseline="0" dirty="0" err="1" smtClean="0"/>
              <a:t>easy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navigate</a:t>
            </a:r>
            <a:r>
              <a:rPr lang="fr-FR" baseline="0" dirty="0" smtClean="0"/>
              <a:t> and accessible on all </a:t>
            </a:r>
            <a:r>
              <a:rPr lang="fr-FR" baseline="0" dirty="0" err="1" smtClean="0"/>
              <a:t>devices</a:t>
            </a:r>
            <a:r>
              <a:rPr lang="fr-FR" baseline="0" dirty="0" smtClean="0"/>
              <a:t>.</a:t>
            </a:r>
          </a:p>
          <a:p>
            <a:r>
              <a:rPr lang="fr-FR" baseline="0" dirty="0" err="1" smtClean="0"/>
              <a:t>It’s</a:t>
            </a:r>
            <a:r>
              <a:rPr lang="fr-FR" baseline="0" dirty="0" smtClean="0"/>
              <a:t> main </a:t>
            </a:r>
            <a:r>
              <a:rPr lang="fr-FR" baseline="0" dirty="0" err="1" smtClean="0"/>
              <a:t>feature</a:t>
            </a:r>
            <a:r>
              <a:rPr lang="fr-FR" baseline="0" dirty="0" smtClean="0"/>
              <a:t> (CLICK) </a:t>
            </a:r>
            <a:r>
              <a:rPr lang="fr-FR" baseline="0" dirty="0" err="1" smtClean="0"/>
              <a:t>will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be</a:t>
            </a:r>
            <a:r>
              <a:rPr lang="fr-FR" baseline="0" dirty="0" smtClean="0"/>
              <a:t> the </a:t>
            </a:r>
            <a:r>
              <a:rPr lang="fr-FR" baseline="0" dirty="0" err="1" smtClean="0"/>
              <a:t>implementation</a:t>
            </a:r>
            <a:r>
              <a:rPr lang="fr-FR" baseline="0" dirty="0" smtClean="0"/>
              <a:t> of a </a:t>
            </a:r>
            <a:r>
              <a:rPr lang="fr-FR" baseline="0" dirty="0" err="1" smtClean="0"/>
              <a:t>scavenger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hunt</a:t>
            </a:r>
            <a:r>
              <a:rPr lang="fr-FR" baseline="0" dirty="0" smtClean="0"/>
              <a:t>, (CLICK) </a:t>
            </a:r>
            <a:r>
              <a:rPr lang="fr-FR" baseline="0" dirty="0" err="1" smtClean="0"/>
              <a:t>where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visitors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can</a:t>
            </a:r>
            <a:r>
              <a:rPr lang="fr-FR" baseline="0" dirty="0" smtClean="0"/>
              <a:t> scan QR codes to </a:t>
            </a:r>
            <a:r>
              <a:rPr lang="fr-FR" baseline="0" dirty="0" err="1" smtClean="0"/>
              <a:t>view</a:t>
            </a:r>
            <a:r>
              <a:rPr lang="fr-FR" baseline="0" dirty="0" smtClean="0"/>
              <a:t> </a:t>
            </a:r>
            <a:r>
              <a:rPr lang="fr-FR" baseline="0" dirty="0" err="1" smtClean="0"/>
              <a:t>animal’s</a:t>
            </a:r>
            <a:r>
              <a:rPr lang="fr-FR" baseline="0" dirty="0" smtClean="0"/>
              <a:t> profil and </a:t>
            </a:r>
            <a:r>
              <a:rPr lang="fr-FR" baseline="0" dirty="0" err="1" smtClean="0"/>
              <a:t>take</a:t>
            </a:r>
            <a:r>
              <a:rPr lang="fr-FR" baseline="0" dirty="0" smtClean="0"/>
              <a:t> quizz </a:t>
            </a:r>
            <a:r>
              <a:rPr lang="fr-FR" baseline="0" dirty="0" err="1" smtClean="0"/>
              <a:t>each</a:t>
            </a:r>
            <a:r>
              <a:rPr lang="fr-FR" baseline="0" dirty="0" smtClean="0"/>
              <a:t> time.</a:t>
            </a:r>
          </a:p>
          <a:p>
            <a:r>
              <a:rPr lang="fr-FR" baseline="0" dirty="0" smtClean="0"/>
              <a:t>The </a:t>
            </a:r>
            <a:r>
              <a:rPr lang="fr-FR" baseline="0" dirty="0" err="1" smtClean="0"/>
              <a:t>game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intended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be</a:t>
            </a:r>
            <a:r>
              <a:rPr lang="fr-FR" baseline="0" dirty="0" smtClean="0"/>
              <a:t> (CLICK) </a:t>
            </a:r>
            <a:r>
              <a:rPr lang="fr-FR" baseline="0" dirty="0" err="1" smtClean="0"/>
              <a:t>entertaining</a:t>
            </a:r>
            <a:r>
              <a:rPr lang="fr-FR" baseline="0" dirty="0" smtClean="0"/>
              <a:t> and accessible for </a:t>
            </a:r>
            <a:r>
              <a:rPr lang="fr-FR" baseline="0" dirty="0" err="1" smtClean="0"/>
              <a:t>everyone</a:t>
            </a:r>
            <a:r>
              <a:rPr lang="fr-FR" baseline="0" dirty="0" smtClean="0"/>
              <a:t>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31F772-3C73-4C09-9477-95AA68831446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27273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0" y="812800"/>
            <a:ext cx="0" cy="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fr-FR" sz="1200" b="0" u="none" strike="noStrike" dirty="0" smtClean="0">
                <a:solidFill>
                  <a:srgbClr val="000000"/>
                </a:solidFill>
                <a:uFillTx/>
                <a:latin typeface="+mn-lt"/>
              </a:rPr>
              <a:t>La charte graphique est respectée. Le</a:t>
            </a:r>
            <a:r>
              <a:rPr lang="fr-FR" sz="1200" b="0" u="none" strike="noStrike" baseline="0" dirty="0" smtClean="0">
                <a:solidFill>
                  <a:srgbClr val="000000"/>
                </a:solidFill>
                <a:uFillTx/>
                <a:latin typeface="+mn-lt"/>
              </a:rPr>
              <a:t> vert et le orange sont présents</a:t>
            </a:r>
          </a:p>
          <a:p>
            <a:pPr>
              <a:lnSpc>
                <a:spcPct val="100000"/>
              </a:lnSpc>
            </a:pPr>
            <a:endParaRPr lang="fr-FR" sz="1200" b="0" u="none" strike="noStrike" baseline="0" dirty="0" smtClean="0">
              <a:solidFill>
                <a:srgbClr val="000000"/>
              </a:solidFill>
              <a:uFillTx/>
              <a:latin typeface="+mn-lt"/>
            </a:endParaRPr>
          </a:p>
          <a:p>
            <a:pPr>
              <a:lnSpc>
                <a:spcPct val="100000"/>
              </a:lnSpc>
            </a:pPr>
            <a:r>
              <a:rPr lang="fr-FR" sz="1200" b="0" u="none" strike="noStrike" baseline="0" dirty="0" smtClean="0">
                <a:solidFill>
                  <a:srgbClr val="000000"/>
                </a:solidFill>
                <a:uFillTx/>
                <a:latin typeface="+mn-lt"/>
              </a:rPr>
              <a:t>Des carrousels d’images et un bouton qui invite à s’inscrire à la newsletter</a:t>
            </a:r>
            <a:endParaRPr lang="fr-FR" sz="1200" b="0" u="none" strike="noStrike" dirty="0" smtClean="0">
              <a:solidFill>
                <a:srgbClr val="000000"/>
              </a:solidFill>
              <a:uFillTx/>
              <a:latin typeface="+mn-lt"/>
            </a:endParaRPr>
          </a:p>
          <a:p>
            <a:pPr>
              <a:lnSpc>
                <a:spcPct val="100000"/>
              </a:lnSpc>
            </a:pPr>
            <a:endParaRPr lang="fr-FR" sz="1200" dirty="0" smtClean="0">
              <a:solidFill>
                <a:srgbClr val="000000"/>
              </a:solidFill>
              <a:latin typeface="+mn-lt"/>
            </a:endParaRPr>
          </a:p>
          <a:p>
            <a:pPr>
              <a:lnSpc>
                <a:spcPct val="100000"/>
              </a:lnSpc>
            </a:pPr>
            <a:r>
              <a:rPr lang="fr-FR" sz="1200" b="0" u="none" strike="noStrike" dirty="0" smtClean="0">
                <a:solidFill>
                  <a:srgbClr val="000000"/>
                </a:solidFill>
                <a:uFillTx/>
                <a:latin typeface="+mn-lt"/>
              </a:rPr>
              <a:t>Le menu</a:t>
            </a:r>
            <a:r>
              <a:rPr lang="fr-FR" sz="1200" b="0" u="none" strike="noStrike" baseline="0" dirty="0" smtClean="0">
                <a:solidFill>
                  <a:srgbClr val="000000"/>
                </a:solidFill>
                <a:uFillTx/>
                <a:latin typeface="+mn-lt"/>
              </a:rPr>
              <a:t> déroulant qui est une des fonctionnalité du site se présente comme ceci : 4 menus pour le site vitrine et 1 accès au jeu de piste</a:t>
            </a:r>
            <a:endParaRPr lang="fr-FR" sz="1200" b="0" u="none" strike="noStrike" dirty="0" smtClean="0">
              <a:solidFill>
                <a:srgbClr val="000000"/>
              </a:solidFill>
              <a:uFillTx/>
              <a:latin typeface="+mn-lt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indent="0" algn="r">
              <a:buNone/>
            </a:pPr>
            <a:fld id="{DF7CF5BC-40F4-4063-BFFD-DFA0D4818E8F}" type="slidenum">
              <a:rPr lang="fr-FR" sz="1400" b="0" u="none" strike="noStrike" smtClean="0">
                <a:solidFill>
                  <a:srgbClr val="000000"/>
                </a:solidFill>
                <a:uFillTx/>
                <a:latin typeface="Times New Roman"/>
              </a:rPr>
              <a:t>26</a:t>
            </a:fld>
            <a:endParaRPr lang="fr-FR" sz="14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244849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0" y="812800"/>
            <a:ext cx="0" cy="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 menu qui est présent sur</a:t>
            </a:r>
            <a:r>
              <a:rPr lang="fr-FR" baseline="0" dirty="0" smtClean="0"/>
              <a:t> toutes les pages, le formulaire que je vais vous montrer.</a:t>
            </a:r>
          </a:p>
          <a:p>
            <a:endParaRPr lang="fr-FR" baseline="0" dirty="0" smtClean="0"/>
          </a:p>
          <a:p>
            <a:r>
              <a:rPr lang="fr-FR" baseline="0" dirty="0" smtClean="0"/>
              <a:t>Ensuite la gestion des évènements avec des bouton cliquables ( il y a le bouton d’inscription à la newsletter sur la page d’accueil) et les carrousels d’images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indent="0" algn="r">
              <a:buNone/>
            </a:pPr>
            <a:fld id="{DF7CF5BC-40F4-4063-BFFD-DFA0D4818E8F}" type="slidenum">
              <a:rPr lang="fr-FR" sz="1400" b="0" u="none" strike="noStrike" smtClean="0">
                <a:solidFill>
                  <a:srgbClr val="000000"/>
                </a:solidFill>
                <a:uFillTx/>
                <a:latin typeface="Times New Roman"/>
              </a:rPr>
              <a:t>27</a:t>
            </a:fld>
            <a:endParaRPr lang="fr-FR" sz="14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486192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0" y="812800"/>
            <a:ext cx="0" cy="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Il s’agit du formulaire d’inscription qui gère</a:t>
            </a:r>
            <a:r>
              <a:rPr lang="fr-FR" baseline="0" dirty="0" smtClean="0"/>
              <a:t> les erreurs. Il doit y avoir un mail valide, 1 mot de passe et sa confirmation obligatoire ainsi que l’acceptation des conditions générales.</a:t>
            </a:r>
          </a:p>
          <a:p>
            <a:endParaRPr lang="fr-FR" baseline="0" dirty="0" smtClean="0"/>
          </a:p>
          <a:p>
            <a:r>
              <a:rPr lang="fr-FR" baseline="0" dirty="0" smtClean="0"/>
              <a:t>Voici le code entier de cette fonctionnalité qui est découpé en plusieurs fonctions.</a:t>
            </a:r>
          </a:p>
          <a:p>
            <a:r>
              <a:rPr lang="fr-FR" baseline="0" dirty="0" smtClean="0"/>
              <a:t>- Une fonction pour le CSS</a:t>
            </a:r>
          </a:p>
          <a:p>
            <a:pPr marL="171450" indent="-171450">
              <a:buFontTx/>
              <a:buChar char="-"/>
            </a:pPr>
            <a:r>
              <a:rPr lang="fr-FR" baseline="0" dirty="0" smtClean="0"/>
              <a:t>La faction qui vérifie si les </a:t>
            </a:r>
            <a:r>
              <a:rPr lang="fr-FR" baseline="0" dirty="0" err="1" smtClean="0"/>
              <a:t>mdp</a:t>
            </a:r>
            <a:r>
              <a:rPr lang="fr-FR" baseline="0" dirty="0" smtClean="0"/>
              <a:t> correspondent en temps réel</a:t>
            </a:r>
          </a:p>
          <a:p>
            <a:pPr marL="171450" indent="-171450">
              <a:buFontTx/>
              <a:buChar char="-"/>
            </a:pPr>
            <a:r>
              <a:rPr lang="fr-FR" baseline="0" dirty="0" smtClean="0"/>
              <a:t>Le </a:t>
            </a:r>
            <a:r>
              <a:rPr lang="fr-FR" baseline="0" dirty="0" err="1" smtClean="0"/>
              <a:t>Regex</a:t>
            </a:r>
            <a:r>
              <a:rPr lang="fr-FR" baseline="0" dirty="0" smtClean="0"/>
              <a:t> mail et celui du mot de passe</a:t>
            </a:r>
          </a:p>
          <a:p>
            <a:pPr marL="171450" indent="-171450">
              <a:buFontTx/>
              <a:buChar char="-"/>
            </a:pPr>
            <a:r>
              <a:rPr lang="fr-FR" baseline="0" dirty="0" smtClean="0"/>
              <a:t>Et l’obligation de valider les conditions générales pour valider son inscription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indent="0" algn="r">
              <a:buNone/>
            </a:pPr>
            <a:fld id="{DF7CF5BC-40F4-4063-BFFD-DFA0D4818E8F}" type="slidenum">
              <a:rPr lang="fr-FR" sz="1400" b="0" u="none" strike="noStrike" smtClean="0">
                <a:solidFill>
                  <a:srgbClr val="000000"/>
                </a:solidFill>
                <a:uFillTx/>
                <a:latin typeface="Times New Roman"/>
              </a:rPr>
              <a:t>28</a:t>
            </a:fld>
            <a:endParaRPr lang="fr-FR" sz="14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946838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0" y="812800"/>
            <a:ext cx="0" cy="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CHECK PASSWORD</a:t>
            </a:r>
          </a:p>
          <a:p>
            <a:r>
              <a:rPr lang="fr-FR" dirty="0" smtClean="0"/>
              <a:t>La fonction « </a:t>
            </a:r>
            <a:r>
              <a:rPr lang="fr-FR" dirty="0" err="1" smtClean="0"/>
              <a:t>passwordMatch</a:t>
            </a:r>
            <a:r>
              <a:rPr lang="fr-FR" dirty="0" smtClean="0"/>
              <a:t> » qui gère en</a:t>
            </a:r>
            <a:r>
              <a:rPr lang="fr-FR" baseline="0" dirty="0" smtClean="0"/>
              <a:t> temps réel les mots de passe.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Elle est assez simple il s’agit uniquement d’une condition « if  </a:t>
            </a:r>
            <a:r>
              <a:rPr lang="fr-FR" baseline="0" dirty="0" err="1" smtClean="0"/>
              <a:t>else</a:t>
            </a:r>
            <a:r>
              <a:rPr lang="fr-FR" baseline="0" dirty="0" smtClean="0"/>
              <a:t> » qui dit que si les mots de passe ne sont pas les mêmes, il sera impossible de valider le bouton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indent="0" algn="r">
              <a:buNone/>
            </a:pPr>
            <a:fld id="{DF7CF5BC-40F4-4063-BFFD-DFA0D4818E8F}" type="slidenum">
              <a:rPr lang="fr-FR" sz="1400" b="0" u="none" strike="noStrike" smtClean="0">
                <a:solidFill>
                  <a:srgbClr val="000000"/>
                </a:solidFill>
                <a:uFillTx/>
                <a:latin typeface="Times New Roman"/>
              </a:rPr>
              <a:t>29</a:t>
            </a:fld>
            <a:endParaRPr lang="fr-FR" sz="14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591704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0" y="812800"/>
            <a:ext cx="0" cy="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REGEX PASSWORD</a:t>
            </a:r>
          </a:p>
          <a:p>
            <a:endParaRPr lang="fr-FR" dirty="0" smtClean="0"/>
          </a:p>
          <a:p>
            <a:r>
              <a:rPr lang="fr-FR" dirty="0" smtClean="0"/>
              <a:t>Cette fonctionnalité va de pair avec la précédente</a:t>
            </a:r>
            <a:r>
              <a:rPr lang="fr-FR" baseline="0" dirty="0" smtClean="0"/>
              <a:t> car elle permet de valider le mot de passe avec les caractères qui sont définis.</a:t>
            </a:r>
          </a:p>
          <a:p>
            <a:endParaRPr lang="fr-FR" baseline="0" dirty="0" smtClean="0"/>
          </a:p>
          <a:p>
            <a:r>
              <a:rPr lang="fr-FR" baseline="0" dirty="0" smtClean="0"/>
              <a:t>Il s’agit cette fois ci d’une fonction avec un </a:t>
            </a:r>
            <a:r>
              <a:rPr lang="fr-FR" baseline="0" dirty="0" err="1" smtClean="0"/>
              <a:t>addEvenListener</a:t>
            </a:r>
            <a:r>
              <a:rPr lang="fr-FR" baseline="0" dirty="0" smtClean="0"/>
              <a:t>, avec des conditions « if  </a:t>
            </a:r>
            <a:r>
              <a:rPr lang="fr-FR" baseline="0" dirty="0" err="1" smtClean="0"/>
              <a:t>else</a:t>
            </a:r>
            <a:r>
              <a:rPr lang="fr-FR" baseline="0" dirty="0" smtClean="0"/>
              <a:t> » qui permet de valider le caractère spécial et également on retrouve la fonction « </a:t>
            </a:r>
            <a:r>
              <a:rPr lang="fr-FR" baseline="0" dirty="0" err="1" smtClean="0"/>
              <a:t>passwordMatch</a:t>
            </a:r>
            <a:r>
              <a:rPr lang="fr-FR" baseline="0" dirty="0" smtClean="0"/>
              <a:t> » qui vérifie que ce soit les mêmes MDP</a:t>
            </a:r>
          </a:p>
          <a:p>
            <a:endParaRPr lang="fr-FR" baseline="0" dirty="0" smtClean="0"/>
          </a:p>
          <a:p>
            <a:r>
              <a:rPr lang="fr-FR" baseline="0" dirty="0" smtClean="0"/>
              <a:t>Un 2</a:t>
            </a:r>
            <a:r>
              <a:rPr lang="fr-FR" baseline="30000" dirty="0" smtClean="0"/>
              <a:t>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addEvenListener</a:t>
            </a:r>
            <a:r>
              <a:rPr lang="fr-FR" baseline="0" dirty="0" smtClean="0"/>
              <a:t> qui cette fois ci </a:t>
            </a:r>
            <a:r>
              <a:rPr lang="fr-FR" baseline="0" dirty="0" err="1" smtClean="0"/>
              <a:t>verifie</a:t>
            </a:r>
            <a:r>
              <a:rPr lang="fr-FR" baseline="0" dirty="0" smtClean="0"/>
              <a:t> que la confirmation du MDP soit la même que le MDP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indent="0" algn="r">
              <a:buNone/>
            </a:pPr>
            <a:fld id="{DF7CF5BC-40F4-4063-BFFD-DFA0D4818E8F}" type="slidenum">
              <a:rPr lang="fr-FR" sz="1400" b="0" u="none" strike="noStrike" smtClean="0">
                <a:solidFill>
                  <a:srgbClr val="000000"/>
                </a:solidFill>
                <a:uFillTx/>
                <a:latin typeface="Times New Roman"/>
              </a:rPr>
              <a:t>30</a:t>
            </a:fld>
            <a:endParaRPr lang="fr-FR" sz="14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728631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0" y="812800"/>
            <a:ext cx="0" cy="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Bootstrap</a:t>
            </a:r>
            <a:r>
              <a:rPr lang="fr-FR" dirty="0" smtClean="0"/>
              <a:t> qui est difficile pour le menu burger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indent="0" algn="r">
              <a:buNone/>
            </a:pPr>
            <a:fld id="{DF7CF5BC-40F4-4063-BFFD-DFA0D4818E8F}" type="slidenum">
              <a:rPr lang="fr-FR" sz="1400" b="0" u="none" strike="noStrike" smtClean="0">
                <a:solidFill>
                  <a:srgbClr val="000000"/>
                </a:solidFill>
                <a:uFillTx/>
                <a:latin typeface="Times New Roman"/>
              </a:rPr>
              <a:t>31</a:t>
            </a:fld>
            <a:endParaRPr lang="fr-FR" sz="14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82987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  <a:ln w="0">
            <a:noFill/>
          </a:ln>
        </p:spPr>
      </p:sp>
      <p:sp>
        <p:nvSpPr>
          <p:cNvPr id="54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-216000">
              <a:buNone/>
            </a:pP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42" name="PlaceHolder 3"/>
          <p:cNvSpPr>
            <a:spLocks noGrp="1"/>
          </p:cNvSpPr>
          <p:nvPr>
            <p:ph type="sldNum" idx="48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/>
                </a:solidFill>
                <a:uFillTx/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C0ECEDE3-C163-4B35-BF8B-90AFC41C7857}" type="slidenum">
              <a:rPr lang="fr-FR" sz="1200" b="0" u="none" strike="noStrike">
                <a:solidFill>
                  <a:schemeClr val="dk1"/>
                </a:solidFill>
                <a:uFillTx/>
                <a:latin typeface="+mn-lt"/>
                <a:ea typeface="+mn-ea"/>
              </a:rPr>
              <a:t>3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0" y="812800"/>
            <a:ext cx="0" cy="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 site sera divisé en 2 parties:</a:t>
            </a:r>
          </a:p>
          <a:p>
            <a:r>
              <a:rPr lang="fr-FR" dirty="0" smtClean="0"/>
              <a:t>Le site vitrine </a:t>
            </a:r>
            <a:r>
              <a:rPr lang="fr-FR" dirty="0" err="1" smtClean="0"/>
              <a:t>accèssible</a:t>
            </a:r>
            <a:r>
              <a:rPr lang="fr-FR" dirty="0" smtClean="0"/>
              <a:t> pour tout le monde</a:t>
            </a:r>
          </a:p>
          <a:p>
            <a:endParaRPr lang="fr-FR" dirty="0" smtClean="0"/>
          </a:p>
          <a:p>
            <a:r>
              <a:rPr lang="fr-FR" dirty="0" smtClean="0"/>
              <a:t>Le jeu de piste sera lui accessible pour les visiteurs</a:t>
            </a:r>
            <a:r>
              <a:rPr lang="fr-FR" baseline="0" dirty="0" smtClean="0"/>
              <a:t> présents car devra débuter en scannant le 1</a:t>
            </a:r>
            <a:r>
              <a:rPr lang="fr-FR" baseline="30000" dirty="0" smtClean="0"/>
              <a:t>er</a:t>
            </a:r>
            <a:r>
              <a:rPr lang="fr-FR" baseline="0" dirty="0" smtClean="0"/>
              <a:t> QR code après s’être inscrit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indent="0" algn="r">
              <a:buNone/>
            </a:pPr>
            <a:fld id="{DF7CF5BC-40F4-4063-BFFD-DFA0D4818E8F}" type="slidenum">
              <a:rPr lang="fr-FR" sz="1400" b="0" u="none" strike="noStrike" smtClean="0">
                <a:solidFill>
                  <a:srgbClr val="000000"/>
                </a:solidFill>
                <a:uFillTx/>
                <a:latin typeface="Times New Roman"/>
              </a:rPr>
              <a:t>7</a:t>
            </a:fld>
            <a:endParaRPr lang="fr-FR" sz="14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12127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0" y="812800"/>
            <a:ext cx="0" cy="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Comme il s’agit d’un zoo fictif, j’ai décidé de le</a:t>
            </a:r>
            <a:r>
              <a:rPr lang="fr-FR" baseline="0" dirty="0" smtClean="0"/>
              <a:t> placer à </a:t>
            </a:r>
            <a:r>
              <a:rPr lang="fr-FR" baseline="0" dirty="0" err="1" smtClean="0"/>
              <a:t>Lezat</a:t>
            </a:r>
            <a:r>
              <a:rPr lang="fr-FR" baseline="0" dirty="0" smtClean="0"/>
              <a:t> sur </a:t>
            </a:r>
            <a:r>
              <a:rPr lang="fr-FR" baseline="0" dirty="0" err="1" smtClean="0"/>
              <a:t>Lèze</a:t>
            </a:r>
            <a:r>
              <a:rPr lang="fr-FR" baseline="0" dirty="0" smtClean="0"/>
              <a:t> en Ariège</a:t>
            </a:r>
          </a:p>
          <a:p>
            <a:endParaRPr lang="fr-FR" dirty="0" smtClean="0"/>
          </a:p>
          <a:p>
            <a:r>
              <a:rPr lang="fr-FR" dirty="0" smtClean="0"/>
              <a:t>La ferme à reptiles qui à un site internet assez ancien où la page d’accueil souhaite la bonne année 2024.</a:t>
            </a:r>
          </a:p>
          <a:p>
            <a:r>
              <a:rPr lang="fr-FR" dirty="0" smtClean="0"/>
              <a:t>Les</a:t>
            </a:r>
            <a:r>
              <a:rPr lang="fr-FR" baseline="0" dirty="0" smtClean="0"/>
              <a:t> 2 autres sont plus important donc un site internet mis à jour avec beaucoup de fonctionnalité qui se ressemble. La différence se fait avec le jeu de piste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indent="0" algn="r">
              <a:buNone/>
            </a:pPr>
            <a:fld id="{DF7CF5BC-40F4-4063-BFFD-DFA0D4818E8F}" type="slidenum">
              <a:rPr lang="fr-FR" sz="1400" b="0" u="none" strike="noStrike" smtClean="0">
                <a:solidFill>
                  <a:srgbClr val="000000"/>
                </a:solidFill>
                <a:uFillTx/>
                <a:latin typeface="Times New Roman"/>
              </a:rPr>
              <a:t>8</a:t>
            </a:fld>
            <a:endParaRPr lang="fr-FR" sz="14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876255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0" y="812800"/>
            <a:ext cx="0" cy="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Il s’agit de Clara qui est mère de</a:t>
            </a:r>
            <a:r>
              <a:rPr lang="fr-FR" baseline="0" dirty="0" smtClean="0"/>
              <a:t> 2 enfants. Elle souhaite transmettre à ses enfants une </a:t>
            </a:r>
            <a:r>
              <a:rPr lang="fr-FR" baseline="0" dirty="0" err="1" smtClean="0"/>
              <a:t>experience</a:t>
            </a:r>
            <a:r>
              <a:rPr lang="fr-FR" baseline="0" dirty="0" smtClean="0"/>
              <a:t> éducative, une expérience interactive et est concernée par l’empreinte écologique.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Elle est intéressée par le numérique et cherche une expérience dans ce sens.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indent="0" algn="r">
              <a:buNone/>
            </a:pPr>
            <a:fld id="{DF7CF5BC-40F4-4063-BFFD-DFA0D4818E8F}" type="slidenum">
              <a:rPr lang="fr-FR" sz="1400" b="0" u="none" strike="noStrike" smtClean="0">
                <a:solidFill>
                  <a:srgbClr val="000000"/>
                </a:solidFill>
                <a:uFillTx/>
                <a:latin typeface="Times New Roman"/>
              </a:rPr>
              <a:t>11</a:t>
            </a:fld>
            <a:endParaRPr lang="fr-FR" sz="14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146844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  <a:ln w="0">
            <a:noFill/>
          </a:ln>
        </p:spPr>
      </p:sp>
      <p:sp>
        <p:nvSpPr>
          <p:cNvPr id="54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-216000">
              <a:buNone/>
            </a:pPr>
            <a:r>
              <a:rPr lang="fr-FR" sz="1800" b="0" u="none" strike="noStrike" dirty="0" smtClean="0">
                <a:solidFill>
                  <a:srgbClr val="000000"/>
                </a:solidFill>
                <a:uFillTx/>
                <a:latin typeface="Arial"/>
              </a:rPr>
              <a:t>Le logo vient d’une IA pour la</a:t>
            </a:r>
            <a:r>
              <a:rPr lang="fr-FR" sz="1800" b="0" u="none" strike="noStrike" baseline="0" dirty="0" smtClean="0">
                <a:solidFill>
                  <a:srgbClr val="000000"/>
                </a:solidFill>
                <a:uFillTx/>
                <a:latin typeface="Arial"/>
              </a:rPr>
              <a:t> base</a:t>
            </a:r>
            <a:r>
              <a:rPr lang="fr-FR" sz="1800" b="0" u="none" strike="noStrike" dirty="0" smtClean="0">
                <a:solidFill>
                  <a:srgbClr val="000000"/>
                </a:solidFill>
                <a:uFillTx/>
                <a:latin typeface="Arial"/>
              </a:rPr>
              <a:t> et je</a:t>
            </a:r>
            <a:r>
              <a:rPr lang="fr-FR" sz="1800" b="0" u="none" strike="noStrike" baseline="0" dirty="0" smtClean="0">
                <a:solidFill>
                  <a:srgbClr val="000000"/>
                </a:solidFill>
                <a:uFillTx/>
                <a:latin typeface="Arial"/>
              </a:rPr>
              <a:t> l’ai modifié pour que ça s’adapte aux autres couleurs </a:t>
            </a:r>
            <a:endParaRPr lang="fr-FR" sz="18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45" name="PlaceHolder 3"/>
          <p:cNvSpPr>
            <a:spLocks noGrp="1"/>
          </p:cNvSpPr>
          <p:nvPr>
            <p:ph type="sldNum" idx="49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/>
                </a:solidFill>
                <a:uFillTx/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CD1542DF-543B-42C3-B4A4-89B19AB8AE99}" type="slidenum">
              <a:rPr lang="fr-FR" sz="1200" b="0" u="none" strike="noStrike">
                <a:solidFill>
                  <a:schemeClr val="dk1"/>
                </a:solidFill>
                <a:uFillTx/>
                <a:latin typeface="+mn-lt"/>
                <a:ea typeface="+mn-ea"/>
              </a:rPr>
              <a:t>12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  <a:ln w="0">
            <a:noFill/>
          </a:ln>
        </p:spPr>
      </p:sp>
      <p:sp>
        <p:nvSpPr>
          <p:cNvPr id="54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-216000">
              <a:buNone/>
            </a:pP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48" name="PlaceHolder 3"/>
          <p:cNvSpPr>
            <a:spLocks noGrp="1"/>
          </p:cNvSpPr>
          <p:nvPr>
            <p:ph type="sldNum" idx="50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/>
                </a:solidFill>
                <a:uFillTx/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B67FD9DD-54F9-4D1F-AFE3-9EE13772EB7C}" type="slidenum">
              <a:rPr lang="fr-FR" sz="1200" b="0" u="none" strike="noStrike">
                <a:solidFill>
                  <a:schemeClr val="dk1"/>
                </a:solidFill>
                <a:uFillTx/>
                <a:latin typeface="+mn-lt"/>
                <a:ea typeface="+mn-ea"/>
              </a:rPr>
              <a:t>13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  <a:ln w="0">
            <a:noFill/>
          </a:ln>
        </p:spPr>
      </p:sp>
      <p:sp>
        <p:nvSpPr>
          <p:cNvPr id="55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-216000">
              <a:buNone/>
            </a:pP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51" name="PlaceHolder 3"/>
          <p:cNvSpPr>
            <a:spLocks noGrp="1"/>
          </p:cNvSpPr>
          <p:nvPr>
            <p:ph type="sldNum" idx="51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/>
                </a:solidFill>
                <a:uFillTx/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40DD1997-2FC4-40BC-B148-4D51BEAF2763}" type="slidenum">
              <a:rPr lang="fr-FR" sz="1200" b="0" u="none" strike="noStrike">
                <a:solidFill>
                  <a:schemeClr val="dk1"/>
                </a:solidFill>
                <a:uFillTx/>
                <a:latin typeface="+mn-lt"/>
                <a:ea typeface="+mn-ea"/>
              </a:rPr>
              <a:t>14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embres de l’équip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840C1FA4-30AC-4C26-8A88-E580CA716690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re et sous-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C3EBD684-E082-488B-ACEC-C4061B403631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5F521653-4649-41CE-8D85-D44C4236AFA6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3"/>
          </p:nvPr>
        </p:nvSpPr>
        <p:spPr/>
        <p:txBody>
          <a:bodyPr/>
          <a:lstStyle/>
          <a:p>
            <a:fld id="{988B6FF4-0B9C-44D6-AE6D-F7B1E217A0BC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re uniquement Aucu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5"/>
          </p:nvPr>
        </p:nvSpPr>
        <p:spPr/>
        <p:txBody>
          <a:bodyPr/>
          <a:lstStyle/>
          <a:p>
            <a:fld id="{8A144289-2DFF-41C8-909C-DFBDDA9672F0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31E28FB6-7490-4BE8-AA4D-E5BA3A6B107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9"/>
          </p:nvPr>
        </p:nvSpPr>
        <p:spPr/>
        <p:txBody>
          <a:bodyPr/>
          <a:lstStyle/>
          <a:p>
            <a:fld id="{F48B447E-AB7C-4A3F-9172-C6B610BF7C83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Merci de votre atten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Standar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Standar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03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3 images de puces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D5F2D017-D2C6-4E58-9D2A-7A83262FCD9C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Standard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19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exte et image grand 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1EF56C10-B71B-4D07-B74D-7FDE559FBE7A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2"/>
          </p:nvPr>
        </p:nvSpPr>
        <p:spPr/>
        <p:txBody>
          <a:bodyPr/>
          <a:lstStyle/>
          <a:p>
            <a:fld id="{9978179E-752A-4611-B2DC-9BE63C9C1032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4"/>
          </p:nvPr>
        </p:nvSpPr>
        <p:spPr/>
        <p:txBody>
          <a:bodyPr/>
          <a:lstStyle/>
          <a:p>
            <a:fld id="{93892E97-56D7-4B38-B7F5-1B030DC200FE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1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4"/>
          </p:nvPr>
        </p:nvSpPr>
        <p:spPr/>
        <p:txBody>
          <a:bodyPr/>
          <a:lstStyle/>
          <a:p>
            <a:fld id="{5E3DE9A8-F947-496F-9353-25F3F2CFA623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Standard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8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88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174A61B1-1C4E-4B86-9192-0480766BE9E6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8"/>
          </p:nvPr>
        </p:nvSpPr>
        <p:spPr/>
        <p:txBody>
          <a:bodyPr/>
          <a:lstStyle/>
          <a:p>
            <a:fld id="{3F697DD3-C907-43FB-B36C-58114DF37D36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0"/>
          </p:nvPr>
        </p:nvSpPr>
        <p:spPr/>
        <p:txBody>
          <a:bodyPr/>
          <a:lstStyle/>
          <a:p>
            <a:fld id="{06358F79-BE90-44D4-B206-257FFE31202A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Images de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2"/>
          </p:nvPr>
        </p:nvSpPr>
        <p:spPr/>
        <p:txBody>
          <a:bodyPr/>
          <a:lstStyle/>
          <a:p>
            <a:fld id="{DE8E671F-2F70-4112-92D0-C27A853B179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 images de puces 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4"/>
          </p:nvPr>
        </p:nvSpPr>
        <p:spPr/>
        <p:txBody>
          <a:bodyPr/>
          <a:lstStyle/>
          <a:p>
            <a:fld id="{569A733D-4B12-4F16-9153-003755D074D8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oduit numéri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7492EF6D-80D9-48C7-A2A0-40FDFA9DEE04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Diapositive de titre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199" y="1122363"/>
            <a:ext cx="9145191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199" y="3602038"/>
            <a:ext cx="9145191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C407D-B654-431E-A67F-30C75EDE6530}" type="datetimeFigureOut">
              <a:rPr lang="fr-FR" smtClean="0"/>
              <a:t>17/03/2025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EEED-ABE1-49FE-B98A-6D2A480514E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1721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 images de puces en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A7711B8-0DCB-43A2-9F77-DB58F9ABEC63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Grands nombres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5FDC8645-1EBC-4D5A-8A0C-8FD21FCC8616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E0E61AED-43DB-4D5B-858E-765362FE1844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pace de march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31A0442D-D1AB-497D-B418-DD923A8E86AD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 colonnes encadré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C71EFBAD-C61C-4796-9ECD-AD7D75115D01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hronolog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6"/>
          </p:nvPr>
        </p:nvSpPr>
        <p:spPr/>
        <p:txBody>
          <a:bodyPr/>
          <a:lstStyle/>
          <a:p>
            <a:fld id="{5203EB80-3709-44B4-BEF1-061A76C318A7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1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/Relationships>
</file>

<file path=ppt/slideMasters/_rels/slideMaster12.xml.rels><?xml version="1.0" encoding="UTF-8" standalone="yes"?>
<Relationships xmlns="http://schemas.openxmlformats.org/package/2006/relationships"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2.xml"/></Relationships>
</file>

<file path=ppt/slideMasters/_rels/slideMaster13.xml.rels><?xml version="1.0" encoding="UTF-8" standalone="yes"?>
<Relationships xmlns="http://schemas.openxmlformats.org/package/2006/relationships"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3.xml"/></Relationships>
</file>

<file path=ppt/slideMasters/_rels/slideMaster14.xml.rels><?xml version="1.0" encoding="UTF-8" standalone="yes"?>
<Relationships xmlns="http://schemas.openxmlformats.org/package/2006/relationships"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4.xml"/></Relationships>
</file>

<file path=ppt/slideMasters/_rels/slideMaster15.xml.rels><?xml version="1.0" encoding="UTF-8" standalone="yes"?>
<Relationships xmlns="http://schemas.openxmlformats.org/package/2006/relationships"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5.xml"/></Relationships>
</file>

<file path=ppt/slideMasters/_rels/slideMaster16.xml.rels><?xml version="1.0" encoding="UTF-8" standalone="yes"?>
<Relationships xmlns="http://schemas.openxmlformats.org/package/2006/relationships"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16.xml"/></Relationships>
</file>

<file path=ppt/slideMasters/_rels/slideMaster17.xml.rels><?xml version="1.0" encoding="UTF-8" standalone="yes"?>
<Relationships xmlns="http://schemas.openxmlformats.org/package/2006/relationships"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17.xml"/></Relationships>
</file>

<file path=ppt/slideMasters/_rels/slideMaster18.xml.rels><?xml version="1.0" encoding="UTF-8" standalone="yes"?>
<Relationships xmlns="http://schemas.openxmlformats.org/package/2006/relationships"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18.xml"/></Relationships>
</file>

<file path=ppt/slideMasters/_rels/slideMaster19.xml.rels><?xml version="1.0" encoding="UTF-8" standalone="yes"?>
<Relationships xmlns="http://schemas.openxmlformats.org/package/2006/relationships"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1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20.xml.rels><?xml version="1.0" encoding="UTF-8" standalone="yes"?>
<Relationships xmlns="http://schemas.openxmlformats.org/package/2006/relationships"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20.xml"/></Relationships>
</file>

<file path=ppt/slideMasters/_rels/slideMaster21.xml.rels><?xml version="1.0" encoding="UTF-8" standalone="yes"?>
<Relationships xmlns="http://schemas.openxmlformats.org/package/2006/relationships"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21.xml"/></Relationships>
</file>

<file path=ppt/slideMasters/_rels/slideMaster2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2.xml"/><Relationship Id="rId1" Type="http://schemas.openxmlformats.org/officeDocument/2006/relationships/slideLayout" Target="../slideLayouts/slideLayout22.xml"/></Relationships>
</file>

<file path=ppt/slideMasters/_rels/slideMaster23.xml.rels><?xml version="1.0" encoding="UTF-8" standalone="yes"?>
<Relationships xmlns="http://schemas.openxmlformats.org/package/2006/relationships"><Relationship Id="rId3" Type="http://schemas.openxmlformats.org/officeDocument/2006/relationships/theme" Target="../theme/theme2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/Relationships>
</file>

<file path=ppt/slideMasters/_rels/slideMaster24.xml.rels><?xml version="1.0" encoding="UTF-8" standalone="yes"?>
<Relationships xmlns="http://schemas.openxmlformats.org/package/2006/relationships"><Relationship Id="rId2" Type="http://schemas.openxmlformats.org/officeDocument/2006/relationships/theme" Target="../theme/theme24.xml"/><Relationship Id="rId1" Type="http://schemas.openxmlformats.org/officeDocument/2006/relationships/slideLayout" Target="../slideLayouts/slideLayout25.xml"/></Relationships>
</file>

<file path=ppt/slideMasters/_rels/slideMaster25.xml.rels><?xml version="1.0" encoding="UTF-8" standalone="yes"?>
<Relationships xmlns="http://schemas.openxmlformats.org/package/2006/relationships"><Relationship Id="rId2" Type="http://schemas.openxmlformats.org/officeDocument/2006/relationships/theme" Target="../theme/theme25.xml"/><Relationship Id="rId1" Type="http://schemas.openxmlformats.org/officeDocument/2006/relationships/slideLayout" Target="../slideLayouts/slideLayout26.xml"/></Relationships>
</file>

<file path=ppt/slideMasters/_rels/slideMaster26.xml.rels><?xml version="1.0" encoding="UTF-8" standalone="yes"?>
<Relationships xmlns="http://schemas.openxmlformats.org/package/2006/relationships"><Relationship Id="rId2" Type="http://schemas.openxmlformats.org/officeDocument/2006/relationships/theme" Target="../theme/theme26.xml"/><Relationship Id="rId1" Type="http://schemas.openxmlformats.org/officeDocument/2006/relationships/slideLayout" Target="../slideLayouts/slideLayout27.xml"/></Relationships>
</file>

<file path=ppt/slideMasters/_rels/slideMaster27.xml.rels><?xml version="1.0" encoding="UTF-8" standalone="yes"?>
<Relationships xmlns="http://schemas.openxmlformats.org/package/2006/relationships"><Relationship Id="rId2" Type="http://schemas.openxmlformats.org/officeDocument/2006/relationships/theme" Target="../theme/theme27.xml"/><Relationship Id="rId1" Type="http://schemas.openxmlformats.org/officeDocument/2006/relationships/slideLayout" Target="../slideLayouts/slideLayout28.xml"/></Relationships>
</file>

<file path=ppt/slideMasters/_rels/slideMaster28.xml.rels><?xml version="1.0" encoding="UTF-8" standalone="yes"?>
<Relationships xmlns="http://schemas.openxmlformats.org/package/2006/relationships"><Relationship Id="rId2" Type="http://schemas.openxmlformats.org/officeDocument/2006/relationships/theme" Target="../theme/theme28.xml"/><Relationship Id="rId1" Type="http://schemas.openxmlformats.org/officeDocument/2006/relationships/slideLayout" Target="../slideLayouts/slideLayout29.xml"/></Relationships>
</file>

<file path=ppt/slideMasters/_rels/slideMaster29.xml.rels><?xml version="1.0" encoding="UTF-8" standalone="yes"?>
<Relationships xmlns="http://schemas.openxmlformats.org/package/2006/relationships"><Relationship Id="rId3" Type="http://schemas.openxmlformats.org/officeDocument/2006/relationships/theme" Target="../theme/theme29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ctogone 6" hidden="1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1" name="Ovale 8" hidden="1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2" name="Ovale 9" hidden="1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" name="Zone de texte 10" hidden="1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Ovale 13" hidden="1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5" name="Rectangle 17" hidden="1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6" name="Rectangle 18" hidden="1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7" name="Rectangle 19" hidden="1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8" name="Rectangle 20" hidden="1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cxnSp>
        <p:nvCxnSpPr>
          <p:cNvPr id="9" name="Connecteur droit 4"/>
          <p:cNvCxnSpPr/>
          <p:nvPr/>
        </p:nvCxnSpPr>
        <p:spPr>
          <a:xfrm>
            <a:off x="7777080" y="2412000"/>
            <a:ext cx="2160" cy="1102320"/>
          </a:xfrm>
          <a:prstGeom prst="straightConnector1">
            <a:avLst/>
          </a:prstGeom>
          <a:ln w="0">
            <a:solidFill>
              <a:srgbClr val="9ACB39"/>
            </a:solidFill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Octogone 6" hidden="1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59" name="Ovale 8" hidden="1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160" name="Ovale 9" hidden="1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61" name="Zone de texte 10" hidden="1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2" name="Ovale 13" hidden="1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163" name="Rectangle 17" hidden="1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64" name="Rectangle 18" hidden="1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65" name="Rectangle 19" hidden="1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66" name="Rectangle 20" hidden="1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67" name="PlaceHolder 1"/>
          <p:cNvSpPr>
            <a:spLocks noGrp="1"/>
          </p:cNvSpPr>
          <p:nvPr>
            <p:ph type="ftr" idx="17"/>
          </p:nvPr>
        </p:nvSpPr>
        <p:spPr>
          <a:xfrm>
            <a:off x="432000" y="6188760"/>
            <a:ext cx="8783640" cy="362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200" b="0" u="none" strike="noStrike" smtClean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Footer</a:t>
            </a:r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sldNum" idx="18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7F27973A-A200-4C53-AE82-2D81F8F2EEC6}" type="slidenum">
              <a: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Octogone 6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70" name="Ovale 8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171" name="Ovale 9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72" name="Zone de texte 10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3" name="Ovale 13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174" name="Rectangle 17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75" name="Rectangle 18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76" name="Rectangle 19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77" name="Rectangle 20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78" name="Forme libre : Forme 28"/>
          <p:cNvSpPr/>
          <p:nvPr/>
        </p:nvSpPr>
        <p:spPr>
          <a:xfrm rot="4308600">
            <a:off x="8139960" y="-52200"/>
            <a:ext cx="646560" cy="775440"/>
          </a:xfrm>
          <a:custGeom>
            <a:avLst/>
            <a:gdLst>
              <a:gd name="textAreaLeft" fmla="*/ 0 w 646560"/>
              <a:gd name="textAreaRight" fmla="*/ 648720 w 646560"/>
              <a:gd name="textAreaTop" fmla="*/ 0 h 775440"/>
              <a:gd name="textAreaBottom" fmla="*/ 777600 h 775440"/>
            </a:gdLst>
            <a:ahLst/>
            <a:cxnLst/>
            <a:rect l="textAreaLeft" t="textAreaTop" r="textAreaRight" b="textAreaBottom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79" name="Forme libre : Forme 26"/>
          <p:cNvSpPr/>
          <p:nvPr/>
        </p:nvSpPr>
        <p:spPr>
          <a:xfrm rot="4308600">
            <a:off x="8880120" y="-531720"/>
            <a:ext cx="3569040" cy="3735000"/>
          </a:xfrm>
          <a:custGeom>
            <a:avLst/>
            <a:gdLst>
              <a:gd name="textAreaLeft" fmla="*/ 0 w 3569040"/>
              <a:gd name="textAreaRight" fmla="*/ 3571200 w 3569040"/>
              <a:gd name="textAreaTop" fmla="*/ 0 h 3735000"/>
              <a:gd name="textAreaBottom" fmla="*/ 3737160 h 3735000"/>
            </a:gdLst>
            <a:ahLst/>
            <a:cxnLst/>
            <a:rect l="textAreaLeft" t="textAreaTop" r="textAreaRight" b="textAreaBottom"/>
            <a:pathLst>
              <a:path w="3571215" h="3737093">
                <a:moveTo>
                  <a:pt x="0" y="3023156"/>
                </a:moveTo>
                <a:lnTo>
                  <a:pt x="993291" y="0"/>
                </a:lnTo>
                <a:lnTo>
                  <a:pt x="3571215" y="847006"/>
                </a:lnTo>
                <a:lnTo>
                  <a:pt x="1392370" y="3639100"/>
                </a:lnTo>
                <a:lnTo>
                  <a:pt x="393183" y="3737093"/>
                </a:lnTo>
                <a:lnTo>
                  <a:pt x="0" y="30231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80" name="Forme libre : Forme 13"/>
          <p:cNvSpPr/>
          <p:nvPr/>
        </p:nvSpPr>
        <p:spPr>
          <a:xfrm rot="4308000">
            <a:off x="9192600" y="1650960"/>
            <a:ext cx="1978560" cy="2064240"/>
          </a:xfrm>
          <a:custGeom>
            <a:avLst/>
            <a:gdLst>
              <a:gd name="textAreaLeft" fmla="*/ 0 w 1978560"/>
              <a:gd name="textAreaRight" fmla="*/ 1980720 w 1978560"/>
              <a:gd name="textAreaTop" fmla="*/ 0 h 2064240"/>
              <a:gd name="textAreaBottom" fmla="*/ 2066400 h 2064240"/>
            </a:gdLst>
            <a:ahLst/>
            <a:cxnLst/>
            <a:rect l="textAreaLeft" t="textAreaTop" r="textAreaRight" b="textAreaBottom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81" name="Forme libre : Forme 18"/>
          <p:cNvSpPr/>
          <p:nvPr/>
        </p:nvSpPr>
        <p:spPr>
          <a:xfrm rot="13830600">
            <a:off x="9457560" y="3979080"/>
            <a:ext cx="344520" cy="204120"/>
          </a:xfrm>
          <a:custGeom>
            <a:avLst/>
            <a:gdLst>
              <a:gd name="textAreaLeft" fmla="*/ 0 w 344520"/>
              <a:gd name="textAreaRight" fmla="*/ 346680 w 344520"/>
              <a:gd name="textAreaTop" fmla="*/ 0 h 204120"/>
              <a:gd name="textAreaBottom" fmla="*/ 206280 h 204120"/>
            </a:gdLst>
            <a:ahLst/>
            <a:cxnLst/>
            <a:rect l="textAreaLeft" t="textAreaTop" r="textAreaRight" b="textAreaBottom"/>
            <a:pathLst>
              <a:path w="346713" h="206124">
                <a:moveTo>
                  <a:pt x="346713" y="206124"/>
                </a:moveTo>
                <a:lnTo>
                  <a:pt x="0" y="206124"/>
                </a:lnTo>
                <a:lnTo>
                  <a:pt x="86666" y="0"/>
                </a:lnTo>
                <a:lnTo>
                  <a:pt x="346713" y="20612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82" name="Forme libre : Forme 17"/>
          <p:cNvSpPr/>
          <p:nvPr/>
        </p:nvSpPr>
        <p:spPr>
          <a:xfrm rot="12429600">
            <a:off x="9529920" y="3715200"/>
            <a:ext cx="708480" cy="333360"/>
          </a:xfrm>
          <a:custGeom>
            <a:avLst/>
            <a:gdLst>
              <a:gd name="textAreaLeft" fmla="*/ 0 w 708480"/>
              <a:gd name="textAreaRight" fmla="*/ 710640 w 708480"/>
              <a:gd name="textAreaTop" fmla="*/ 0 h 333360"/>
              <a:gd name="textAreaBottom" fmla="*/ 335520 h 333360"/>
            </a:gdLst>
            <a:ahLst/>
            <a:cxnLst/>
            <a:rect l="textAreaLeft" t="textAreaTop" r="textAreaRight" b="textAreaBottom"/>
            <a:pathLst>
              <a:path w="710669" h="335543">
                <a:moveTo>
                  <a:pt x="710669" y="176660"/>
                </a:moveTo>
                <a:lnTo>
                  <a:pt x="0" y="335543"/>
                </a:lnTo>
                <a:lnTo>
                  <a:pt x="141082" y="0"/>
                </a:lnTo>
                <a:lnTo>
                  <a:pt x="487795" y="0"/>
                </a:lnTo>
                <a:lnTo>
                  <a:pt x="710669" y="1766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83" name="Forme libre : Forme 19"/>
          <p:cNvSpPr/>
          <p:nvPr/>
        </p:nvSpPr>
        <p:spPr>
          <a:xfrm rot="4308600">
            <a:off x="8786880" y="1074240"/>
            <a:ext cx="1244160" cy="1577880"/>
          </a:xfrm>
          <a:custGeom>
            <a:avLst/>
            <a:gdLst>
              <a:gd name="textAreaLeft" fmla="*/ 0 w 1244160"/>
              <a:gd name="textAreaRight" fmla="*/ 1246320 w 1244160"/>
              <a:gd name="textAreaTop" fmla="*/ 0 h 1577880"/>
              <a:gd name="textAreaBottom" fmla="*/ 1580040 h 1577880"/>
            </a:gdLst>
            <a:ahLst/>
            <a:cxnLst/>
            <a:rect l="textAreaLeft" t="textAreaTop" r="textAreaRight" b="textAreaBottom"/>
            <a:pathLst>
              <a:path w="1246227" h="1580187">
                <a:moveTo>
                  <a:pt x="0" y="1580187"/>
                </a:moveTo>
                <a:lnTo>
                  <a:pt x="1168783" y="0"/>
                </a:lnTo>
                <a:lnTo>
                  <a:pt x="1246227" y="105569"/>
                </a:lnTo>
                <a:lnTo>
                  <a:pt x="358471" y="1574380"/>
                </a:lnTo>
                <a:lnTo>
                  <a:pt x="0" y="15801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84" name="Forme libre : Forme 23"/>
          <p:cNvSpPr/>
          <p:nvPr/>
        </p:nvSpPr>
        <p:spPr>
          <a:xfrm rot="17194200">
            <a:off x="11374560" y="2847960"/>
            <a:ext cx="240840" cy="404280"/>
          </a:xfrm>
          <a:custGeom>
            <a:avLst/>
            <a:gdLst>
              <a:gd name="textAreaLeft" fmla="*/ 0 w 240840"/>
              <a:gd name="textAreaRight" fmla="*/ 243000 w 240840"/>
              <a:gd name="textAreaTop" fmla="*/ 0 h 404280"/>
              <a:gd name="textAreaBottom" fmla="*/ 406440 h 404280"/>
            </a:gdLst>
            <a:ahLst/>
            <a:cxnLst/>
            <a:rect l="textAreaLeft" t="textAreaTop" r="textAreaRight" b="textAreaBottom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85" name="Forme libre : Forme 22"/>
          <p:cNvSpPr/>
          <p:nvPr/>
        </p:nvSpPr>
        <p:spPr>
          <a:xfrm rot="17193600">
            <a:off x="10878480" y="2628720"/>
            <a:ext cx="690480" cy="507960"/>
          </a:xfrm>
          <a:custGeom>
            <a:avLst/>
            <a:gdLst>
              <a:gd name="textAreaLeft" fmla="*/ 0 w 690480"/>
              <a:gd name="textAreaRight" fmla="*/ 692640 w 690480"/>
              <a:gd name="textAreaTop" fmla="*/ 0 h 507960"/>
              <a:gd name="textAreaBottom" fmla="*/ 509760 h 50796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86" name="PlaceHolder 1"/>
          <p:cNvSpPr>
            <a:spLocks noGrp="1"/>
          </p:cNvSpPr>
          <p:nvPr>
            <p:ph type="ftr" idx="19"/>
          </p:nvPr>
        </p:nvSpPr>
        <p:spPr>
          <a:xfrm>
            <a:off x="432000" y="6188760"/>
            <a:ext cx="8783640" cy="362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200" b="0" u="none" strike="noStrike" smtClean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Footer</a:t>
            </a:r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sldNum" idx="20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9EA31E1E-3DC6-410E-8BFD-617F29F573F0}" type="slidenum">
              <a: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Octogone 6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89" name="Ovale 8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190" name="Ovale 9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91" name="Zone de texte 10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2" name="Ovale 13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193" name="Rectangle 17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94" name="Rectangle 18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95" name="Rectangle 19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96" name="Rectangle 20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97" name="Rectangle 7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98" name="Rectangle 8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99" name="Rectangle 9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00" name="Rectangle 10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01" name="Zone de texte 5"/>
          <p:cNvSpPr/>
          <p:nvPr/>
        </p:nvSpPr>
        <p:spPr>
          <a:xfrm>
            <a:off x="5862240" y="6613200"/>
            <a:ext cx="360" cy="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 defTabSz="914400">
              <a:lnSpc>
                <a:spcPct val="100000"/>
              </a:lnSpc>
            </a:pPr>
            <a:endParaRPr lang="fr-FR" sz="12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Calibri Light"/>
            </a:endParaRPr>
          </a:p>
        </p:txBody>
      </p:sp>
      <p:sp>
        <p:nvSpPr>
          <p:cNvPr id="202" name="PlaceHolder 1"/>
          <p:cNvSpPr>
            <a:spLocks noGrp="1"/>
          </p:cNvSpPr>
          <p:nvPr>
            <p:ph type="sldNum" idx="21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/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B2319704-ACD1-4D51-975A-6E064AC6DC82}" type="slidenum">
              <a:rPr lang="fr-FR" sz="1200" b="1" i="1" u="none" strike="noStrike">
                <a:solidFill>
                  <a:schemeClr val="dk1"/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Octogone 6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04" name="Ovale 8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205" name="Ovale 9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06" name="Zone de texte 10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7" name="Ovale 13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208" name="Rectangle 17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09" name="Rectangle 18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10" name="Rectangle 19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11" name="Rectangle 20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12" name="Forme libre : Forme 14"/>
          <p:cNvSpPr/>
          <p:nvPr/>
        </p:nvSpPr>
        <p:spPr>
          <a:xfrm rot="14199000">
            <a:off x="10162440" y="-232200"/>
            <a:ext cx="1954800" cy="1397880"/>
          </a:xfrm>
          <a:custGeom>
            <a:avLst/>
            <a:gdLst>
              <a:gd name="textAreaLeft" fmla="*/ 0 w 1954800"/>
              <a:gd name="textAreaRight" fmla="*/ 1956960 w 1954800"/>
              <a:gd name="textAreaTop" fmla="*/ 0 h 1397880"/>
              <a:gd name="textAreaBottom" fmla="*/ 1400040 h 1397880"/>
            </a:gdLst>
            <a:ahLst/>
            <a:cxnLst/>
            <a:rect l="textAreaLeft" t="textAreaTop" r="textAreaRight" b="textAreaBottom"/>
            <a:pathLst>
              <a:path w="1957093" h="1399810">
                <a:moveTo>
                  <a:pt x="0" y="318772"/>
                </a:moveTo>
                <a:lnTo>
                  <a:pt x="858544" y="36067"/>
                </a:lnTo>
                <a:lnTo>
                  <a:pt x="1957093" y="0"/>
                </a:lnTo>
                <a:lnTo>
                  <a:pt x="1012700" y="1399810"/>
                </a:lnTo>
                <a:lnTo>
                  <a:pt x="172487" y="1221089"/>
                </a:lnTo>
                <a:lnTo>
                  <a:pt x="0" y="31877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13" name="Forme libre : Forme 13"/>
          <p:cNvSpPr/>
          <p:nvPr/>
        </p:nvSpPr>
        <p:spPr>
          <a:xfrm rot="6973200">
            <a:off x="9802440" y="198000"/>
            <a:ext cx="745920" cy="778680"/>
          </a:xfrm>
          <a:custGeom>
            <a:avLst/>
            <a:gdLst>
              <a:gd name="textAreaLeft" fmla="*/ 0 w 745920"/>
              <a:gd name="textAreaRight" fmla="*/ 748080 w 745920"/>
              <a:gd name="textAreaTop" fmla="*/ 0 h 778680"/>
              <a:gd name="textAreaBottom" fmla="*/ 780840 h 778680"/>
            </a:gdLst>
            <a:ahLst/>
            <a:cxnLst/>
            <a:rect l="textAreaLeft" t="textAreaTop" r="textAreaRight" b="textAreaBottom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14" name="Forme libre : Forme 23"/>
          <p:cNvSpPr/>
          <p:nvPr/>
        </p:nvSpPr>
        <p:spPr>
          <a:xfrm rot="5482200">
            <a:off x="9856800" y="808560"/>
            <a:ext cx="240840" cy="404280"/>
          </a:xfrm>
          <a:custGeom>
            <a:avLst/>
            <a:gdLst>
              <a:gd name="textAreaLeft" fmla="*/ 0 w 240840"/>
              <a:gd name="textAreaRight" fmla="*/ 243000 w 240840"/>
              <a:gd name="textAreaTop" fmla="*/ 0 h 404280"/>
              <a:gd name="textAreaBottom" fmla="*/ 406440 h 404280"/>
            </a:gdLst>
            <a:ahLst/>
            <a:cxnLst/>
            <a:rect l="textAreaLeft" t="textAreaTop" r="textAreaRight" b="textAreaBottom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15" name="Forme libre : Forme 21"/>
          <p:cNvSpPr/>
          <p:nvPr/>
        </p:nvSpPr>
        <p:spPr>
          <a:xfrm rot="14236800">
            <a:off x="11753640" y="113400"/>
            <a:ext cx="330120" cy="245880"/>
          </a:xfrm>
          <a:custGeom>
            <a:avLst/>
            <a:gdLst>
              <a:gd name="textAreaLeft" fmla="*/ 0 w 330120"/>
              <a:gd name="textAreaRight" fmla="*/ 332280 w 330120"/>
              <a:gd name="textAreaTop" fmla="*/ 0 h 245880"/>
              <a:gd name="textAreaBottom" fmla="*/ 248040 h 245880"/>
            </a:gdLst>
            <a:ahLst/>
            <a:cxnLst/>
            <a:rect l="textAreaLeft" t="textAreaTop" r="textAreaRight" b="textAreaBottom"/>
            <a:pathLst>
              <a:path w="1449157" h="1081038">
                <a:moveTo>
                  <a:pt x="0" y="0"/>
                </a:moveTo>
                <a:lnTo>
                  <a:pt x="1449157" y="433129"/>
                </a:lnTo>
                <a:lnTo>
                  <a:pt x="1012700" y="1081038"/>
                </a:lnTo>
                <a:lnTo>
                  <a:pt x="172487" y="90231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16" name="Forme libre : Forme 24"/>
          <p:cNvSpPr/>
          <p:nvPr/>
        </p:nvSpPr>
        <p:spPr>
          <a:xfrm rot="13336800">
            <a:off x="10314360" y="1085760"/>
            <a:ext cx="646560" cy="775440"/>
          </a:xfrm>
          <a:custGeom>
            <a:avLst/>
            <a:gdLst>
              <a:gd name="textAreaLeft" fmla="*/ 0 w 646560"/>
              <a:gd name="textAreaRight" fmla="*/ 648720 w 646560"/>
              <a:gd name="textAreaTop" fmla="*/ 0 h 775440"/>
              <a:gd name="textAreaBottom" fmla="*/ 777600 h 775440"/>
            </a:gdLst>
            <a:ahLst/>
            <a:cxnLst/>
            <a:rect l="textAreaLeft" t="textAreaTop" r="textAreaRight" b="textAreaBottom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17" name="Forme libre : Forme 25"/>
          <p:cNvSpPr/>
          <p:nvPr/>
        </p:nvSpPr>
        <p:spPr>
          <a:xfrm rot="5737200">
            <a:off x="9847440" y="1031400"/>
            <a:ext cx="690480" cy="508320"/>
          </a:xfrm>
          <a:custGeom>
            <a:avLst/>
            <a:gdLst>
              <a:gd name="textAreaLeft" fmla="*/ 0 w 690480"/>
              <a:gd name="textAreaRight" fmla="*/ 692640 w 690480"/>
              <a:gd name="textAreaTop" fmla="*/ 0 h 508320"/>
              <a:gd name="textAreaBottom" fmla="*/ 510480 h 50832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18" name="Forme libre : Forme 29"/>
          <p:cNvSpPr/>
          <p:nvPr/>
        </p:nvSpPr>
        <p:spPr>
          <a:xfrm rot="8289600">
            <a:off x="10084320" y="798480"/>
            <a:ext cx="369360" cy="271440"/>
          </a:xfrm>
          <a:custGeom>
            <a:avLst/>
            <a:gdLst>
              <a:gd name="textAreaLeft" fmla="*/ 0 w 369360"/>
              <a:gd name="textAreaRight" fmla="*/ 371520 w 369360"/>
              <a:gd name="textAreaTop" fmla="*/ 0 h 271440"/>
              <a:gd name="textAreaBottom" fmla="*/ 273600 h 27144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19" name="PlaceHolder 1"/>
          <p:cNvSpPr>
            <a:spLocks noGrp="1"/>
          </p:cNvSpPr>
          <p:nvPr>
            <p:ph type="ftr" idx="22"/>
          </p:nvPr>
        </p:nvSpPr>
        <p:spPr>
          <a:xfrm>
            <a:off x="432000" y="6188760"/>
            <a:ext cx="8783640" cy="362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200" b="0" u="none" strike="noStrike" smtClean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Footer</a:t>
            </a:r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sldNum" idx="23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197E0D47-8B6D-4A70-BF45-B4A28B9796AC}" type="slidenum">
              <a: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Octogone 6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22" name="Ovale 8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223" name="Ovale 9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24" name="Zone de texte 10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25" name="Ovale 13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226" name="Rectangle 17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27" name="Rectangle 18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28" name="Rectangle 19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29" name="Rectangle 20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30" name="PlaceHolder 1"/>
          <p:cNvSpPr>
            <a:spLocks noGrp="1"/>
          </p:cNvSpPr>
          <p:nvPr>
            <p:ph type="ftr" idx="24"/>
          </p:nvPr>
        </p:nvSpPr>
        <p:spPr>
          <a:xfrm>
            <a:off x="432000" y="6188760"/>
            <a:ext cx="8783640" cy="362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200" b="0" u="none" strike="noStrike" smtClean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Footer</a:t>
            </a:r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sldNum" idx="25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203CAA2D-FF05-4897-B707-5562499D8C0E}" type="slidenum">
              <a: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Octogone 6" hidden="1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33" name="Ovale 8" hidden="1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234" name="Ovale 9" hidden="1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35" name="Zone de texte 10" hidden="1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6" name="Ovale 13" hidden="1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237" name="Rectangle 17" hidden="1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38" name="Rectangle 18" hidden="1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39" name="Rectangle 19" hidden="1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40" name="Rectangle 20" hidden="1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41" name="PlaceHolder 1"/>
          <p:cNvSpPr>
            <a:spLocks noGrp="1"/>
          </p:cNvSpPr>
          <p:nvPr>
            <p:ph type="ftr" idx="26"/>
          </p:nvPr>
        </p:nvSpPr>
        <p:spPr>
          <a:xfrm>
            <a:off x="431640" y="5908680"/>
            <a:ext cx="8783640" cy="362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200" b="0" u="none" strike="noStrike" smtClean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Footer</a:t>
            </a:r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42" name="PlaceHolder 2"/>
          <p:cNvSpPr>
            <a:spLocks noGrp="1"/>
          </p:cNvSpPr>
          <p:nvPr>
            <p:ph type="sldNum" idx="27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/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CD8508B6-DA01-4B39-965C-DA688F3C80FB}" type="slidenum">
              <a:rPr lang="fr-FR" sz="1200" b="1" i="1" u="none" strike="noStrike">
                <a:solidFill>
                  <a:schemeClr val="dk1"/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43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fr-FR" sz="4400" b="0" u="none" strike="noStrike">
                <a:solidFill>
                  <a:srgbClr val="000000"/>
                </a:solidFill>
                <a:uFillTx/>
                <a:latin typeface="Arial"/>
              </a:rPr>
              <a:t>Cliquez pour éditer le format du texte-titre</a:t>
            </a:r>
          </a:p>
        </p:txBody>
      </p:sp>
      <p:sp>
        <p:nvSpPr>
          <p:cNvPr id="244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3200" b="0" u="none" strike="noStrike">
                <a:solidFill>
                  <a:srgbClr val="000000"/>
                </a:solidFill>
                <a:uFillTx/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800" b="0" u="none" strike="noStrike">
                <a:solidFill>
                  <a:srgbClr val="000000"/>
                </a:solidFill>
                <a:uFillTx/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0000"/>
                </a:solidFill>
                <a:uFillTx/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u="none" strike="noStrike">
                <a:solidFill>
                  <a:srgbClr val="000000"/>
                </a:solidFill>
                <a:uFillTx/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uFillTx/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uFillTx/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uFillTx/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Octogone 6" hidden="1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46" name="Ovale 8" hidden="1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247" name="Ovale 9" hidden="1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48" name="Zone de texte 10" hidden="1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49" name="Ovale 13" hidden="1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250" name="Rectangle 17" hidden="1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51" name="Rectangle 18" hidden="1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52" name="Rectangle 19" hidden="1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53" name="Rectangle 20" hidden="1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16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Cliquez pour éditer le format du texte-titre</a:t>
            </a:r>
          </a:p>
        </p:txBody>
      </p:sp>
      <p:sp>
        <p:nvSpPr>
          <p:cNvPr id="2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64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Septième niveau de plan</a:t>
            </a:r>
          </a:p>
        </p:txBody>
      </p:sp>
      <p:sp>
        <p:nvSpPr>
          <p:cNvPr id="256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464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Septième niveau de plan</a:t>
            </a:r>
          </a:p>
        </p:txBody>
      </p:sp>
      <p:sp>
        <p:nvSpPr>
          <p:cNvPr id="257" name="PlaceHolder 4"/>
          <p:cNvSpPr>
            <a:spLocks noGrp="1"/>
          </p:cNvSpPr>
          <p:nvPr>
            <p:ph type="ftr" idx="28"/>
          </p:nvPr>
        </p:nvSpPr>
        <p:spPr>
          <a:xfrm>
            <a:off x="431640" y="5908680"/>
            <a:ext cx="8783640" cy="362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200" b="0" u="none" strike="noStrike" smtClean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Footer</a:t>
            </a:r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58" name="PlaceHolder 5"/>
          <p:cNvSpPr>
            <a:spLocks noGrp="1"/>
          </p:cNvSpPr>
          <p:nvPr>
            <p:ph type="sldNum" idx="29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/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E5F4B1BA-43B6-4B09-847D-0AA66FB20066}" type="slidenum">
              <a:rPr lang="fr-FR" sz="1200" b="1" i="1" u="none" strike="noStrike">
                <a:solidFill>
                  <a:schemeClr val="dk1"/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Octogone 6" hidden="1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63" name="Ovale 8" hidden="1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264" name="Ovale 9" hidden="1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65" name="Zone de texte 10" hidden="1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6" name="Ovale 13" hidden="1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267" name="Rectangle 17" hidden="1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68" name="Rectangle 18" hidden="1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69" name="Rectangle 19" hidden="1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70" name="Rectangle 20" hidden="1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cxnSp>
        <p:nvCxnSpPr>
          <p:cNvPr id="271" name="Connecteur droit 4"/>
          <p:cNvCxnSpPr/>
          <p:nvPr/>
        </p:nvCxnSpPr>
        <p:spPr>
          <a:xfrm>
            <a:off x="7777080" y="2412000"/>
            <a:ext cx="2160" cy="1102320"/>
          </a:xfrm>
          <a:prstGeom prst="straightConnector1">
            <a:avLst/>
          </a:prstGeom>
          <a:ln w="0">
            <a:solidFill>
              <a:srgbClr val="9ACB39"/>
            </a:solidFill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Octogone 6" hidden="1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73" name="Ovale 8" hidden="1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274" name="Ovale 9" hidden="1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75" name="Zone de texte 10" hidden="1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76" name="Ovale 13" hidden="1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277" name="Rectangle 17" hidden="1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78" name="Rectangle 18" hidden="1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79" name="Rectangle 19" hidden="1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80" name="Rectangle 20" hidden="1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cxnSp>
        <p:nvCxnSpPr>
          <p:cNvPr id="281" name="Connecteur droit 4"/>
          <p:cNvCxnSpPr/>
          <p:nvPr/>
        </p:nvCxnSpPr>
        <p:spPr>
          <a:xfrm>
            <a:off x="7777080" y="2412000"/>
            <a:ext cx="2160" cy="1102320"/>
          </a:xfrm>
          <a:prstGeom prst="straightConnector1">
            <a:avLst/>
          </a:prstGeom>
          <a:ln w="0">
            <a:solidFill>
              <a:srgbClr val="9ACB39"/>
            </a:solidFill>
          </a:ln>
        </p:spPr>
      </p:cxnSp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16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Cliquez pour éditer le format du texte-titre</a:t>
            </a:r>
          </a:p>
        </p:txBody>
      </p:sp>
      <p:sp>
        <p:nvSpPr>
          <p:cNvPr id="2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64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Septième niveau de plan</a:t>
            </a:r>
          </a:p>
        </p:txBody>
      </p:sp>
      <p:sp>
        <p:nvSpPr>
          <p:cNvPr id="284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464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Octogone 6" hidden="1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89" name="Ovale 8" hidden="1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290" name="Ovale 9" hidden="1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91" name="Zone de texte 10" hidden="1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2" name="Ovale 13" hidden="1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293" name="Rectangle 17" hidden="1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94" name="Rectangle 18" hidden="1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95" name="Rectangle 19" hidden="1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96" name="Rectangle 20" hidden="1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cxnSp>
        <p:nvCxnSpPr>
          <p:cNvPr id="297" name="Connecteur droit 4"/>
          <p:cNvCxnSpPr/>
          <p:nvPr/>
        </p:nvCxnSpPr>
        <p:spPr>
          <a:xfrm>
            <a:off x="7777080" y="2412000"/>
            <a:ext cx="2160" cy="1102320"/>
          </a:xfrm>
          <a:prstGeom prst="straightConnector1">
            <a:avLst/>
          </a:prstGeom>
          <a:ln w="0">
            <a:solidFill>
              <a:srgbClr val="9ACB39"/>
            </a:solidFill>
          </a:ln>
        </p:spPr>
      </p:cxnSp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16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Cliquez pour éditer le format du texte-titre</a:t>
            </a:r>
          </a:p>
        </p:txBody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64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Septième niveau de plan</a:t>
            </a:r>
          </a:p>
        </p:txBody>
      </p:sp>
      <p:sp>
        <p:nvSpPr>
          <p:cNvPr id="300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464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ctogone 6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1" name="Ovale 8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12" name="Ovale 9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3" name="Zone de texte 10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" name="Ovale 13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15" name="Rectangle 17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6" name="Rectangle 18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7" name="Rectangle 19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8" name="Rectangle 20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9" name="Ovale 34"/>
          <p:cNvSpPr/>
          <p:nvPr/>
        </p:nvSpPr>
        <p:spPr>
          <a:xfrm>
            <a:off x="7066440" y="1366560"/>
            <a:ext cx="1369440" cy="136944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0" name="Ovale 32"/>
          <p:cNvSpPr/>
          <p:nvPr/>
        </p:nvSpPr>
        <p:spPr>
          <a:xfrm>
            <a:off x="7066440" y="2931120"/>
            <a:ext cx="1369440" cy="136944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1" name="Ovale 33"/>
          <p:cNvSpPr/>
          <p:nvPr/>
        </p:nvSpPr>
        <p:spPr>
          <a:xfrm>
            <a:off x="7066440" y="4496040"/>
            <a:ext cx="1369440" cy="136944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2" name="Rectangle 41"/>
          <p:cNvSpPr/>
          <p:nvPr/>
        </p:nvSpPr>
        <p:spPr>
          <a:xfrm>
            <a:off x="105480" y="86760"/>
            <a:ext cx="6206760" cy="6682320"/>
          </a:xfrm>
          <a:prstGeom prst="rect">
            <a:avLst/>
          </a:prstGeom>
          <a:gradFill rotWithShape="0"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31000"/>
                </a:srgbClr>
              </a:gs>
            </a:gsLst>
            <a:lin ang="12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3" name="Octogone 50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4" name="Ovale 51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25" name="Ovale 52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26" name="Ovale 53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grpSp>
        <p:nvGrpSpPr>
          <p:cNvPr id="27" name="Groupe 21"/>
          <p:cNvGrpSpPr/>
          <p:nvPr/>
        </p:nvGrpSpPr>
        <p:grpSpPr>
          <a:xfrm>
            <a:off x="1738080" y="2052720"/>
            <a:ext cx="3258000" cy="3253320"/>
            <a:chOff x="1738080" y="2052720"/>
            <a:chExt cx="3258000" cy="3253320"/>
          </a:xfrm>
        </p:grpSpPr>
        <p:sp>
          <p:nvSpPr>
            <p:cNvPr id="28" name="Forme libre : Forme 13"/>
            <p:cNvSpPr/>
            <p:nvPr/>
          </p:nvSpPr>
          <p:spPr>
            <a:xfrm rot="4308600">
              <a:off x="2466000" y="2677320"/>
              <a:ext cx="1978560" cy="2064240"/>
            </a:xfrm>
            <a:custGeom>
              <a:avLst/>
              <a:gdLst>
                <a:gd name="textAreaLeft" fmla="*/ 0 w 1978560"/>
                <a:gd name="textAreaRight" fmla="*/ 1980720 w 1978560"/>
                <a:gd name="textAreaTop" fmla="*/ 0 h 2064240"/>
                <a:gd name="textAreaBottom" fmla="*/ 2066400 h 2064240"/>
              </a:gdLst>
              <a:ahLst/>
              <a:cxnLst/>
              <a:rect l="textAreaLeft" t="textAreaTop" r="textAreaRight" b="textAreaBottom"/>
              <a:pathLst>
                <a:path w="1980696" h="2066510">
                  <a:moveTo>
                    <a:pt x="0" y="2066510"/>
                  </a:moveTo>
                  <a:lnTo>
                    <a:pt x="1138078" y="0"/>
                  </a:lnTo>
                  <a:lnTo>
                    <a:pt x="1980696" y="1530016"/>
                  </a:lnTo>
                  <a:lnTo>
                    <a:pt x="1459417" y="2066510"/>
                  </a:lnTo>
                  <a:close/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fr-FR" sz="1800" b="0" u="none" strike="noStrike">
                <a:solidFill>
                  <a:schemeClr val="lt1"/>
                </a:solidFill>
                <a:uFillTx/>
                <a:latin typeface="Calibri Light"/>
              </a:endParaRPr>
            </a:p>
          </p:txBody>
        </p:sp>
        <p:sp>
          <p:nvSpPr>
            <p:cNvPr id="29" name="Forme libre : Forme 26"/>
            <p:cNvSpPr/>
            <p:nvPr/>
          </p:nvSpPr>
          <p:spPr>
            <a:xfrm rot="13830600">
              <a:off x="2730600" y="5005800"/>
              <a:ext cx="344520" cy="204120"/>
            </a:xfrm>
            <a:custGeom>
              <a:avLst/>
              <a:gdLst>
                <a:gd name="textAreaLeft" fmla="*/ 0 w 344520"/>
                <a:gd name="textAreaRight" fmla="*/ 346680 w 344520"/>
                <a:gd name="textAreaTop" fmla="*/ 0 h 204120"/>
                <a:gd name="textAreaBottom" fmla="*/ 206280 h 204120"/>
              </a:gdLst>
              <a:ahLst/>
              <a:cxnLst/>
              <a:rect l="textAreaLeft" t="textAreaTop" r="textAreaRight" b="textAreaBottom"/>
              <a:pathLst>
                <a:path w="346713" h="206124">
                  <a:moveTo>
                    <a:pt x="346713" y="206124"/>
                  </a:moveTo>
                  <a:lnTo>
                    <a:pt x="0" y="206124"/>
                  </a:lnTo>
                  <a:lnTo>
                    <a:pt x="86666" y="0"/>
                  </a:lnTo>
                  <a:lnTo>
                    <a:pt x="346713" y="206124"/>
                  </a:lnTo>
                  <a:close/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fr-FR" sz="1800" b="0" u="none" strike="noStrike">
                <a:solidFill>
                  <a:schemeClr val="lt1"/>
                </a:solidFill>
                <a:uFillTx/>
                <a:latin typeface="Calibri Light"/>
              </a:endParaRPr>
            </a:p>
          </p:txBody>
        </p:sp>
        <p:sp>
          <p:nvSpPr>
            <p:cNvPr id="30" name="Forme libre : Forme 17"/>
            <p:cNvSpPr/>
            <p:nvPr/>
          </p:nvSpPr>
          <p:spPr>
            <a:xfrm rot="12429600">
              <a:off x="2802600" y="4741920"/>
              <a:ext cx="708480" cy="333360"/>
            </a:xfrm>
            <a:custGeom>
              <a:avLst/>
              <a:gdLst>
                <a:gd name="textAreaLeft" fmla="*/ 0 w 708480"/>
                <a:gd name="textAreaRight" fmla="*/ 710640 w 708480"/>
                <a:gd name="textAreaTop" fmla="*/ 0 h 333360"/>
                <a:gd name="textAreaBottom" fmla="*/ 335520 h 333360"/>
              </a:gdLst>
              <a:ahLst/>
              <a:cxnLst/>
              <a:rect l="textAreaLeft" t="textAreaTop" r="textAreaRight" b="textAreaBottom"/>
              <a:pathLst>
                <a:path w="710669" h="335543">
                  <a:moveTo>
                    <a:pt x="710669" y="176660"/>
                  </a:moveTo>
                  <a:lnTo>
                    <a:pt x="0" y="335543"/>
                  </a:lnTo>
                  <a:lnTo>
                    <a:pt x="141082" y="0"/>
                  </a:lnTo>
                  <a:lnTo>
                    <a:pt x="487795" y="0"/>
                  </a:lnTo>
                  <a:lnTo>
                    <a:pt x="710669" y="176660"/>
                  </a:lnTo>
                  <a:close/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fr-FR" sz="1800" b="0" u="none" strike="noStrike">
                <a:solidFill>
                  <a:schemeClr val="lt1"/>
                </a:solidFill>
                <a:uFillTx/>
                <a:latin typeface="Calibri Light"/>
              </a:endParaRPr>
            </a:p>
          </p:txBody>
        </p:sp>
        <p:sp>
          <p:nvSpPr>
            <p:cNvPr id="31" name="Forme libre : Forme 19"/>
            <p:cNvSpPr/>
            <p:nvPr/>
          </p:nvSpPr>
          <p:spPr>
            <a:xfrm rot="4308600">
              <a:off x="2059560" y="2100960"/>
              <a:ext cx="1244160" cy="1577880"/>
            </a:xfrm>
            <a:custGeom>
              <a:avLst/>
              <a:gdLst>
                <a:gd name="textAreaLeft" fmla="*/ 0 w 1244160"/>
                <a:gd name="textAreaRight" fmla="*/ 1246320 w 1244160"/>
                <a:gd name="textAreaTop" fmla="*/ 0 h 1577880"/>
                <a:gd name="textAreaBottom" fmla="*/ 1580040 h 1577880"/>
              </a:gdLst>
              <a:ahLst/>
              <a:cxnLst/>
              <a:rect l="textAreaLeft" t="textAreaTop" r="textAreaRight" b="textAreaBottom"/>
              <a:pathLst>
                <a:path w="1246227" h="1580187">
                  <a:moveTo>
                    <a:pt x="0" y="1580187"/>
                  </a:moveTo>
                  <a:lnTo>
                    <a:pt x="1168783" y="0"/>
                  </a:lnTo>
                  <a:lnTo>
                    <a:pt x="1246227" y="105569"/>
                  </a:lnTo>
                  <a:lnTo>
                    <a:pt x="358471" y="1574380"/>
                  </a:lnTo>
                  <a:lnTo>
                    <a:pt x="0" y="1580187"/>
                  </a:lnTo>
                  <a:close/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fr-FR" sz="1800" b="0" u="none" strike="noStrike">
                <a:solidFill>
                  <a:schemeClr val="lt1"/>
                </a:solidFill>
                <a:uFillTx/>
                <a:latin typeface="Calibri Light"/>
              </a:endParaRPr>
            </a:p>
          </p:txBody>
        </p:sp>
        <p:sp>
          <p:nvSpPr>
            <p:cNvPr id="32" name="Forme libre : Forme 23"/>
            <p:cNvSpPr/>
            <p:nvPr/>
          </p:nvSpPr>
          <p:spPr>
            <a:xfrm rot="17194200">
              <a:off x="4647600" y="3875040"/>
              <a:ext cx="240840" cy="404280"/>
            </a:xfrm>
            <a:custGeom>
              <a:avLst/>
              <a:gdLst>
                <a:gd name="textAreaLeft" fmla="*/ 0 w 240840"/>
                <a:gd name="textAreaRight" fmla="*/ 243000 w 240840"/>
                <a:gd name="textAreaTop" fmla="*/ 0 h 404280"/>
                <a:gd name="textAreaBottom" fmla="*/ 406440 h 404280"/>
              </a:gdLst>
              <a:ahLst/>
              <a:cxnLst/>
              <a:rect l="textAreaLeft" t="textAreaTop" r="textAreaRight" b="textAreaBottom"/>
              <a:pathLst>
                <a:path w="243160" h="406553">
                  <a:moveTo>
                    <a:pt x="243160" y="342071"/>
                  </a:moveTo>
                  <a:lnTo>
                    <a:pt x="156493" y="406553"/>
                  </a:lnTo>
                  <a:lnTo>
                    <a:pt x="0" y="0"/>
                  </a:lnTo>
                  <a:lnTo>
                    <a:pt x="243160" y="342071"/>
                  </a:lnTo>
                  <a:close/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fr-FR" sz="1800" b="0" u="none" strike="noStrike">
                <a:solidFill>
                  <a:schemeClr val="lt1"/>
                </a:solidFill>
                <a:uFillTx/>
                <a:latin typeface="Calibri Light"/>
              </a:endParaRPr>
            </a:p>
          </p:txBody>
        </p:sp>
        <p:sp>
          <p:nvSpPr>
            <p:cNvPr id="33" name="Forme libre : Forme 30"/>
            <p:cNvSpPr/>
            <p:nvPr/>
          </p:nvSpPr>
          <p:spPr>
            <a:xfrm rot="17193600">
              <a:off x="4151520" y="3655440"/>
              <a:ext cx="690480" cy="507960"/>
            </a:xfrm>
            <a:custGeom>
              <a:avLst/>
              <a:gdLst>
                <a:gd name="textAreaLeft" fmla="*/ 0 w 690480"/>
                <a:gd name="textAreaRight" fmla="*/ 692640 w 690480"/>
                <a:gd name="textAreaTop" fmla="*/ 0 h 507960"/>
                <a:gd name="textAreaBottom" fmla="*/ 509760 h 507960"/>
              </a:gdLst>
              <a:ahLst/>
              <a:cxnLst/>
              <a:rect l="textAreaLeft" t="textAreaTop" r="textAreaRight" b="textAreaBottom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fr-FR" sz="1800" b="0" u="none" strike="noStrike">
                <a:solidFill>
                  <a:schemeClr val="lt1"/>
                </a:solidFill>
                <a:uFillTx/>
                <a:latin typeface="Calibri Light"/>
              </a:endParaRPr>
            </a:p>
          </p:txBody>
        </p:sp>
        <p:sp>
          <p:nvSpPr>
            <p:cNvPr id="34" name="Forme libre : Forme 28"/>
            <p:cNvSpPr/>
            <p:nvPr/>
          </p:nvSpPr>
          <p:spPr>
            <a:xfrm rot="4308600">
              <a:off x="3831480" y="2439360"/>
              <a:ext cx="646560" cy="775800"/>
            </a:xfrm>
            <a:custGeom>
              <a:avLst/>
              <a:gdLst>
                <a:gd name="textAreaLeft" fmla="*/ 0 w 646560"/>
                <a:gd name="textAreaRight" fmla="*/ 648720 w 646560"/>
                <a:gd name="textAreaTop" fmla="*/ 0 h 775800"/>
                <a:gd name="textAreaBottom" fmla="*/ 777960 h 775800"/>
              </a:gdLst>
              <a:ahLst/>
              <a:cxnLst/>
              <a:rect l="textAreaLeft" t="textAreaTop" r="textAreaRight" b="textAreaBottom"/>
              <a:pathLst>
                <a:path w="648657" h="777553">
                  <a:moveTo>
                    <a:pt x="0" y="777553"/>
                  </a:moveTo>
                  <a:lnTo>
                    <a:pt x="255474" y="0"/>
                  </a:lnTo>
                  <a:lnTo>
                    <a:pt x="648657" y="713937"/>
                  </a:lnTo>
                  <a:lnTo>
                    <a:pt x="0" y="777553"/>
                  </a:lnTo>
                  <a:close/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fr-FR" sz="1800" b="0" u="none" strike="noStrike">
                <a:solidFill>
                  <a:schemeClr val="lt1"/>
                </a:solidFill>
                <a:uFillTx/>
                <a:latin typeface="Calibri Light"/>
              </a:endParaRPr>
            </a:p>
          </p:txBody>
        </p:sp>
      </p:grpSp>
      <p:sp>
        <p:nvSpPr>
          <p:cNvPr id="35" name="PlaceHolder 1"/>
          <p:cNvSpPr>
            <a:spLocks noGrp="1"/>
          </p:cNvSpPr>
          <p:nvPr>
            <p:ph type="ftr" idx="1"/>
          </p:nvPr>
        </p:nvSpPr>
        <p:spPr>
          <a:xfrm>
            <a:off x="432000" y="6188760"/>
            <a:ext cx="8783640" cy="362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200" b="0" u="none" strike="noStrike" smtClean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Footer</a:t>
            </a:r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sldNum" idx="2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/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1FDF3497-858C-4D34-9013-1B7E4EAEE205}" type="slidenum">
              <a:rPr lang="fr-FR" sz="1200" b="1" i="1" u="none" strike="noStrike">
                <a:solidFill>
                  <a:schemeClr val="dk1"/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Octogone 6" hidden="1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05" name="Ovale 8" hidden="1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306" name="Ovale 9" hidden="1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07" name="Zone de texte 10" hidden="1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08" name="Ovale 13" hidden="1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309" name="Rectangle 17" hidden="1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10" name="Rectangle 18" hidden="1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11" name="Rectangle 19" hidden="1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12" name="Rectangle 20" hidden="1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cxnSp>
        <p:nvCxnSpPr>
          <p:cNvPr id="313" name="Connecteur droit 4"/>
          <p:cNvCxnSpPr/>
          <p:nvPr/>
        </p:nvCxnSpPr>
        <p:spPr>
          <a:xfrm>
            <a:off x="7777080" y="2412000"/>
            <a:ext cx="2160" cy="1102320"/>
          </a:xfrm>
          <a:prstGeom prst="straightConnector1">
            <a:avLst/>
          </a:prstGeom>
          <a:ln w="0">
            <a:solidFill>
              <a:srgbClr val="9ACB39"/>
            </a:solidFill>
          </a:ln>
        </p:spPr>
      </p:cxnSp>
      <p:sp>
        <p:nvSpPr>
          <p:cNvPr id="3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16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Cliquez pour éditer le format du texte-titre</a:t>
            </a:r>
          </a:p>
        </p:txBody>
      </p:sp>
      <p:sp>
        <p:nvSpPr>
          <p:cNvPr id="3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64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Septième niveau de plan</a:t>
            </a:r>
          </a:p>
        </p:txBody>
      </p:sp>
      <p:sp>
        <p:nvSpPr>
          <p:cNvPr id="316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464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Octogone 6" hidden="1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21" name="Ovale 8" hidden="1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322" name="Ovale 9" hidden="1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23" name="Zone de texte 10" hidden="1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24" name="Ovale 13" hidden="1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325" name="Rectangle 17" hidden="1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26" name="Rectangle 18" hidden="1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27" name="Rectangle 19" hidden="1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28" name="Rectangle 20" hidden="1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29" name="Zone de texte 5"/>
          <p:cNvSpPr/>
          <p:nvPr/>
        </p:nvSpPr>
        <p:spPr>
          <a:xfrm>
            <a:off x="5862240" y="6613200"/>
            <a:ext cx="360" cy="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 defTabSz="914400">
              <a:lnSpc>
                <a:spcPct val="100000"/>
              </a:lnSpc>
            </a:pPr>
            <a:endParaRPr lang="fr-FR" sz="12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Calibri Light"/>
            </a:endParaRPr>
          </a:p>
        </p:txBody>
      </p:sp>
      <p:sp>
        <p:nvSpPr>
          <p:cNvPr id="330" name="PlaceHolder 1"/>
          <p:cNvSpPr>
            <a:spLocks noGrp="1"/>
          </p:cNvSpPr>
          <p:nvPr>
            <p:ph type="sldNum" idx="30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/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59017CA4-E6DB-4488-B0B6-7FC3BCFEBA33}" type="slidenum">
              <a:rPr lang="fr-FR" sz="1200" b="1" i="1" u="none" strike="noStrike">
                <a:solidFill>
                  <a:schemeClr val="dk1"/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Octogone 6" hidden="1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32" name="Ovale 8" hidden="1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333" name="Ovale 9" hidden="1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34" name="Zone de texte 10" hidden="1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35" name="Ovale 13" hidden="1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336" name="Rectangle 17" hidden="1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37" name="Rectangle 18" hidden="1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38" name="Rectangle 19" hidden="1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39" name="Rectangle 20" hidden="1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40" name="Forme libre : Forme 23"/>
          <p:cNvSpPr/>
          <p:nvPr/>
        </p:nvSpPr>
        <p:spPr>
          <a:xfrm rot="19259400">
            <a:off x="10216080" y="538200"/>
            <a:ext cx="465120" cy="342360"/>
          </a:xfrm>
          <a:custGeom>
            <a:avLst/>
            <a:gdLst>
              <a:gd name="textAreaLeft" fmla="*/ 0 w 465120"/>
              <a:gd name="textAreaRight" fmla="*/ 467280 w 465120"/>
              <a:gd name="textAreaTop" fmla="*/ 0 h 342360"/>
              <a:gd name="textAreaBottom" fmla="*/ 344520 h 34236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41" name="Forme libre : Forme 24"/>
          <p:cNvSpPr/>
          <p:nvPr/>
        </p:nvSpPr>
        <p:spPr>
          <a:xfrm rot="20376600">
            <a:off x="10677600" y="848520"/>
            <a:ext cx="314640" cy="231480"/>
          </a:xfrm>
          <a:custGeom>
            <a:avLst/>
            <a:gdLst>
              <a:gd name="textAreaLeft" fmla="*/ 0 w 314640"/>
              <a:gd name="textAreaRight" fmla="*/ 316800 w 314640"/>
              <a:gd name="textAreaTop" fmla="*/ 0 h 231480"/>
              <a:gd name="textAreaBottom" fmla="*/ 233640 h 23148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42" name="Forme libre : Forme 25"/>
          <p:cNvSpPr/>
          <p:nvPr/>
        </p:nvSpPr>
        <p:spPr>
          <a:xfrm rot="19259400">
            <a:off x="10716840" y="620280"/>
            <a:ext cx="248400" cy="182520"/>
          </a:xfrm>
          <a:custGeom>
            <a:avLst/>
            <a:gdLst>
              <a:gd name="textAreaLeft" fmla="*/ 0 w 248400"/>
              <a:gd name="textAreaRight" fmla="*/ 250560 w 248400"/>
              <a:gd name="textAreaTop" fmla="*/ 0 h 182520"/>
              <a:gd name="textAreaBottom" fmla="*/ 184680 h 18252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43" name="Forme libre : Forme 26"/>
          <p:cNvSpPr/>
          <p:nvPr/>
        </p:nvSpPr>
        <p:spPr>
          <a:xfrm rot="19813200">
            <a:off x="11063880" y="780480"/>
            <a:ext cx="214920" cy="157680"/>
          </a:xfrm>
          <a:custGeom>
            <a:avLst/>
            <a:gdLst>
              <a:gd name="textAreaLeft" fmla="*/ 0 w 214920"/>
              <a:gd name="textAreaRight" fmla="*/ 217080 w 214920"/>
              <a:gd name="textAreaTop" fmla="*/ 0 h 157680"/>
              <a:gd name="textAreaBottom" fmla="*/ 159840 h 15768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44" name="Forme libre : Forme 27"/>
          <p:cNvSpPr/>
          <p:nvPr/>
        </p:nvSpPr>
        <p:spPr>
          <a:xfrm rot="18279000">
            <a:off x="11151720" y="381960"/>
            <a:ext cx="214920" cy="157680"/>
          </a:xfrm>
          <a:custGeom>
            <a:avLst/>
            <a:gdLst>
              <a:gd name="textAreaLeft" fmla="*/ 0 w 214920"/>
              <a:gd name="textAreaRight" fmla="*/ 217080 w 214920"/>
              <a:gd name="textAreaTop" fmla="*/ 0 h 157680"/>
              <a:gd name="textAreaBottom" fmla="*/ 159840 h 15768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45" name="Forme libre : Forme 28"/>
          <p:cNvSpPr/>
          <p:nvPr/>
        </p:nvSpPr>
        <p:spPr>
          <a:xfrm rot="20759400">
            <a:off x="11544840" y="1029960"/>
            <a:ext cx="160200" cy="117360"/>
          </a:xfrm>
          <a:custGeom>
            <a:avLst/>
            <a:gdLst>
              <a:gd name="textAreaLeft" fmla="*/ 0 w 160200"/>
              <a:gd name="textAreaRight" fmla="*/ 162360 w 160200"/>
              <a:gd name="textAreaTop" fmla="*/ 0 h 117360"/>
              <a:gd name="textAreaBottom" fmla="*/ 119520 h 11736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46" name="Forme libre : Forme 29"/>
          <p:cNvSpPr/>
          <p:nvPr/>
        </p:nvSpPr>
        <p:spPr>
          <a:xfrm rot="17317200">
            <a:off x="11755080" y="248760"/>
            <a:ext cx="214920" cy="157680"/>
          </a:xfrm>
          <a:custGeom>
            <a:avLst/>
            <a:gdLst>
              <a:gd name="textAreaLeft" fmla="*/ 0 w 214920"/>
              <a:gd name="textAreaRight" fmla="*/ 217080 w 214920"/>
              <a:gd name="textAreaTop" fmla="*/ 0 h 157680"/>
              <a:gd name="textAreaBottom" fmla="*/ 159840 h 15768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47" name="Forme libre : Forme 30"/>
          <p:cNvSpPr/>
          <p:nvPr/>
        </p:nvSpPr>
        <p:spPr>
          <a:xfrm rot="20080800">
            <a:off x="11447280" y="630360"/>
            <a:ext cx="215280" cy="157680"/>
          </a:xfrm>
          <a:custGeom>
            <a:avLst/>
            <a:gdLst>
              <a:gd name="textAreaLeft" fmla="*/ 0 w 215280"/>
              <a:gd name="textAreaRight" fmla="*/ 217440 w 215280"/>
              <a:gd name="textAreaTop" fmla="*/ 0 h 157680"/>
              <a:gd name="textAreaBottom" fmla="*/ 159840 h 15768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48" name="Forme libre : Forme 31"/>
          <p:cNvSpPr/>
          <p:nvPr/>
        </p:nvSpPr>
        <p:spPr>
          <a:xfrm rot="19880400">
            <a:off x="11668320" y="824400"/>
            <a:ext cx="214920" cy="157680"/>
          </a:xfrm>
          <a:custGeom>
            <a:avLst/>
            <a:gdLst>
              <a:gd name="textAreaLeft" fmla="*/ 0 w 214920"/>
              <a:gd name="textAreaRight" fmla="*/ 217080 w 214920"/>
              <a:gd name="textAreaTop" fmla="*/ 0 h 157680"/>
              <a:gd name="textAreaBottom" fmla="*/ 159840 h 15768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49" name="Forme libre : Forme 32"/>
          <p:cNvSpPr/>
          <p:nvPr/>
        </p:nvSpPr>
        <p:spPr>
          <a:xfrm rot="328200">
            <a:off x="10095120" y="899280"/>
            <a:ext cx="577440" cy="604800"/>
          </a:xfrm>
          <a:custGeom>
            <a:avLst/>
            <a:gdLst>
              <a:gd name="textAreaLeft" fmla="*/ 0 w 577440"/>
              <a:gd name="textAreaRight" fmla="*/ 579600 w 577440"/>
              <a:gd name="textAreaTop" fmla="*/ 0 h 604800"/>
              <a:gd name="textAreaBottom" fmla="*/ 606960 h 604800"/>
            </a:gdLst>
            <a:ahLst/>
            <a:cxnLst/>
            <a:rect l="textAreaLeft" t="textAreaTop" r="textAreaRight" b="textAreaBottom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50" name="Forme libre : Forme 33"/>
          <p:cNvSpPr/>
          <p:nvPr/>
        </p:nvSpPr>
        <p:spPr>
          <a:xfrm>
            <a:off x="10872360" y="1202400"/>
            <a:ext cx="314640" cy="231480"/>
          </a:xfrm>
          <a:custGeom>
            <a:avLst/>
            <a:gdLst>
              <a:gd name="textAreaLeft" fmla="*/ 0 w 314640"/>
              <a:gd name="textAreaRight" fmla="*/ 316800 w 314640"/>
              <a:gd name="textAreaTop" fmla="*/ 0 h 231480"/>
              <a:gd name="textAreaBottom" fmla="*/ 233640 h 23148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51" name="Forme libre : Forme 34"/>
          <p:cNvSpPr/>
          <p:nvPr/>
        </p:nvSpPr>
        <p:spPr>
          <a:xfrm rot="20759400">
            <a:off x="11512080" y="1484280"/>
            <a:ext cx="160200" cy="117360"/>
          </a:xfrm>
          <a:custGeom>
            <a:avLst/>
            <a:gdLst>
              <a:gd name="textAreaLeft" fmla="*/ 0 w 160200"/>
              <a:gd name="textAreaRight" fmla="*/ 162360 w 160200"/>
              <a:gd name="textAreaTop" fmla="*/ 0 h 117360"/>
              <a:gd name="textAreaBottom" fmla="*/ 119520 h 11736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52" name="Forme libre : Forme 35"/>
          <p:cNvSpPr/>
          <p:nvPr/>
        </p:nvSpPr>
        <p:spPr>
          <a:xfrm rot="1161000">
            <a:off x="10291680" y="1612440"/>
            <a:ext cx="314640" cy="231480"/>
          </a:xfrm>
          <a:custGeom>
            <a:avLst/>
            <a:gdLst>
              <a:gd name="textAreaLeft" fmla="*/ 0 w 314640"/>
              <a:gd name="textAreaRight" fmla="*/ 316800 w 314640"/>
              <a:gd name="textAreaTop" fmla="*/ 0 h 231480"/>
              <a:gd name="textAreaBottom" fmla="*/ 233640 h 23148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53" name="Forme libre : Forme 36"/>
          <p:cNvSpPr/>
          <p:nvPr/>
        </p:nvSpPr>
        <p:spPr>
          <a:xfrm rot="801000">
            <a:off x="11585520" y="2014560"/>
            <a:ext cx="160200" cy="117360"/>
          </a:xfrm>
          <a:custGeom>
            <a:avLst/>
            <a:gdLst>
              <a:gd name="textAreaLeft" fmla="*/ 0 w 160200"/>
              <a:gd name="textAreaRight" fmla="*/ 162360 w 160200"/>
              <a:gd name="textAreaTop" fmla="*/ 0 h 117360"/>
              <a:gd name="textAreaBottom" fmla="*/ 119520 h 11736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54" name="PlaceHolder 1"/>
          <p:cNvSpPr>
            <a:spLocks noGrp="1"/>
          </p:cNvSpPr>
          <p:nvPr>
            <p:ph type="ftr" idx="31"/>
          </p:nvPr>
        </p:nvSpPr>
        <p:spPr>
          <a:xfrm>
            <a:off x="432000" y="6188760"/>
            <a:ext cx="8783640" cy="362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200" b="0" u="none" strike="noStrike" smtClean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Footer</a:t>
            </a:r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55" name="PlaceHolder 2"/>
          <p:cNvSpPr>
            <a:spLocks noGrp="1"/>
          </p:cNvSpPr>
          <p:nvPr>
            <p:ph type="sldNum" idx="32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B85832DB-11BF-4BAF-BD7B-CDAF8273418A}" type="slidenum">
              <a: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Octogone 6" hidden="1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57" name="Ovale 8" hidden="1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358" name="Ovale 9" hidden="1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59" name="Zone de texte 10" hidden="1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0" name="Ovale 13" hidden="1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361" name="Rectangle 17" hidden="1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62" name="Rectangle 18" hidden="1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63" name="Rectangle 19" hidden="1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64" name="Rectangle 20" hidden="1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65" name="PlaceHolder 1"/>
          <p:cNvSpPr>
            <a:spLocks noGrp="1"/>
          </p:cNvSpPr>
          <p:nvPr>
            <p:ph type="ftr" idx="33"/>
          </p:nvPr>
        </p:nvSpPr>
        <p:spPr>
          <a:xfrm>
            <a:off x="432000" y="6188760"/>
            <a:ext cx="8783640" cy="362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200" b="0" u="none" strike="noStrike" smtClean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Footer</a:t>
            </a:r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66" name="PlaceHolder 2"/>
          <p:cNvSpPr>
            <a:spLocks noGrp="1"/>
          </p:cNvSpPr>
          <p:nvPr>
            <p:ph type="sldNum" idx="34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EB5C3ACB-FA90-4316-8EA7-0D48EA2D9437}" type="slidenum">
              <a: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67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fr-FR" sz="4400" b="0" u="none" strike="noStrike">
                <a:solidFill>
                  <a:srgbClr val="000000"/>
                </a:solidFill>
                <a:uFillTx/>
                <a:latin typeface="Arial"/>
              </a:rPr>
              <a:t>Cliquez pour éditer le format du texte-titre</a:t>
            </a:r>
          </a:p>
        </p:txBody>
      </p:sp>
      <p:sp>
        <p:nvSpPr>
          <p:cNvPr id="368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3200" b="0" u="none" strike="noStrike">
                <a:solidFill>
                  <a:srgbClr val="000000"/>
                </a:solidFill>
                <a:uFillTx/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800" b="0" u="none" strike="noStrike">
                <a:solidFill>
                  <a:srgbClr val="000000"/>
                </a:solidFill>
                <a:uFillTx/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0000"/>
                </a:solidFill>
                <a:uFillTx/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u="none" strike="noStrike">
                <a:solidFill>
                  <a:srgbClr val="000000"/>
                </a:solidFill>
                <a:uFillTx/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uFillTx/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uFillTx/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uFillTx/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Octogone 6" hidden="1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73" name="Ovale 8" hidden="1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374" name="Ovale 9" hidden="1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75" name="Zone de texte 10" hidden="1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6" name="Ovale 13" hidden="1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377" name="Rectangle 17" hidden="1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78" name="Rectangle 18" hidden="1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79" name="Rectangle 19" hidden="1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80" name="Rectangle 20" hidden="1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16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Cliquez pour éditer le format du texte-titre</a:t>
            </a:r>
          </a:p>
        </p:txBody>
      </p:sp>
      <p:sp>
        <p:nvSpPr>
          <p:cNvPr id="3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64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Septième niveau de plan</a:t>
            </a:r>
          </a:p>
        </p:txBody>
      </p:sp>
      <p:sp>
        <p:nvSpPr>
          <p:cNvPr id="383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464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Septième niveau de plan</a:t>
            </a:r>
          </a:p>
        </p:txBody>
      </p:sp>
      <p:sp>
        <p:nvSpPr>
          <p:cNvPr id="384" name="PlaceHolder 4"/>
          <p:cNvSpPr>
            <a:spLocks noGrp="1"/>
          </p:cNvSpPr>
          <p:nvPr>
            <p:ph type="ftr" idx="35"/>
          </p:nvPr>
        </p:nvSpPr>
        <p:spPr>
          <a:xfrm>
            <a:off x="432000" y="6188760"/>
            <a:ext cx="8783640" cy="362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200" b="0" u="none" strike="noStrike" smtClean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Footer</a:t>
            </a:r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85" name="PlaceHolder 5"/>
          <p:cNvSpPr>
            <a:spLocks noGrp="1"/>
          </p:cNvSpPr>
          <p:nvPr>
            <p:ph type="sldNum" idx="36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F40E508E-F7D7-472A-B803-6D69AD41EEAE}" type="slidenum">
              <a: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Octogone 6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90" name="Ovale 8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391" name="Ovale 9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92" name="Zone de texte 10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3" name="Ovale 13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394" name="Rectangle 17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95" name="Rectangle 18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96" name="Rectangle 19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97" name="Rectangle 20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98" name="PlaceHolder 1"/>
          <p:cNvSpPr>
            <a:spLocks noGrp="1"/>
          </p:cNvSpPr>
          <p:nvPr>
            <p:ph type="ftr" idx="37"/>
          </p:nvPr>
        </p:nvSpPr>
        <p:spPr>
          <a:xfrm>
            <a:off x="432000" y="6188760"/>
            <a:ext cx="8783640" cy="362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200" b="0" u="none" strike="noStrike" smtClean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Footer</a:t>
            </a:r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99" name="PlaceHolder 2"/>
          <p:cNvSpPr>
            <a:spLocks noGrp="1"/>
          </p:cNvSpPr>
          <p:nvPr>
            <p:ph type="sldNum" idx="38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998BD5FD-40EB-41BA-B1F7-5EC7060335AE}" type="slidenum">
              <a: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Octogone 6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01" name="Ovale 8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402" name="Ovale 9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03" name="Zone de texte 10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4" name="Ovale 13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405" name="Rectangle 17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06" name="Rectangle 18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07" name="Rectangle 19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08" name="Rectangle 20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09" name="PlaceHolder 1"/>
          <p:cNvSpPr>
            <a:spLocks noGrp="1"/>
          </p:cNvSpPr>
          <p:nvPr>
            <p:ph type="ftr" idx="39"/>
          </p:nvPr>
        </p:nvSpPr>
        <p:spPr>
          <a:xfrm>
            <a:off x="432000" y="6188760"/>
            <a:ext cx="8783640" cy="362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200" b="0" u="none" strike="noStrike" smtClean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Footer</a:t>
            </a:r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10" name="PlaceHolder 2"/>
          <p:cNvSpPr>
            <a:spLocks noGrp="1"/>
          </p:cNvSpPr>
          <p:nvPr>
            <p:ph type="sldNum" idx="40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7589D576-7AD4-4EA0-AA22-DD0C380F9DDC}" type="slidenum">
              <a: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Octogone 6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12" name="Ovale 8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413" name="Ovale 9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14" name="Zone de texte 10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5" name="Ovale 13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416" name="Rectangle 17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17" name="Rectangle 18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18" name="Rectangle 19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19" name="Rectangle 20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20" name="Ovale 27"/>
          <p:cNvSpPr/>
          <p:nvPr/>
        </p:nvSpPr>
        <p:spPr>
          <a:xfrm>
            <a:off x="3050640" y="2030760"/>
            <a:ext cx="1506600" cy="1506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21" name="Ovale 28"/>
          <p:cNvSpPr/>
          <p:nvPr/>
        </p:nvSpPr>
        <p:spPr>
          <a:xfrm>
            <a:off x="5345280" y="2030760"/>
            <a:ext cx="1506600" cy="1506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22" name="Ovale 29"/>
          <p:cNvSpPr/>
          <p:nvPr/>
        </p:nvSpPr>
        <p:spPr>
          <a:xfrm>
            <a:off x="7639920" y="2030760"/>
            <a:ext cx="1506600" cy="1506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23" name="Ovale 30"/>
          <p:cNvSpPr/>
          <p:nvPr/>
        </p:nvSpPr>
        <p:spPr>
          <a:xfrm>
            <a:off x="9934560" y="2030760"/>
            <a:ext cx="1506600" cy="1506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24" name="Ovale 8"/>
          <p:cNvSpPr/>
          <p:nvPr/>
        </p:nvSpPr>
        <p:spPr>
          <a:xfrm>
            <a:off x="759240" y="2030760"/>
            <a:ext cx="1506600" cy="1506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25" name="PlaceHolder 1"/>
          <p:cNvSpPr>
            <a:spLocks noGrp="1"/>
          </p:cNvSpPr>
          <p:nvPr>
            <p:ph type="ftr" idx="41"/>
          </p:nvPr>
        </p:nvSpPr>
        <p:spPr>
          <a:xfrm>
            <a:off x="432000" y="6188760"/>
            <a:ext cx="8783640" cy="362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200" b="0" u="none" strike="noStrike" smtClean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Footer</a:t>
            </a:r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26" name="PlaceHolder 2"/>
          <p:cNvSpPr>
            <a:spLocks noGrp="1"/>
          </p:cNvSpPr>
          <p:nvPr>
            <p:ph type="sldNum" idx="42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D2619514-A2B4-46C2-A8FF-73065DC0317C}" type="slidenum">
              <a: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Octogone 6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28" name="Ovale 8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429" name="Ovale 9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30" name="Zone de texte 10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31" name="Ovale 13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432" name="Rectangle 17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33" name="Rectangle 18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34" name="Rectangle 19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35" name="Rectangle 20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36" name="Ovale 19"/>
          <p:cNvSpPr/>
          <p:nvPr/>
        </p:nvSpPr>
        <p:spPr>
          <a:xfrm>
            <a:off x="3050640" y="2030760"/>
            <a:ext cx="1506600" cy="1506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37" name="Ovale 21"/>
          <p:cNvSpPr/>
          <p:nvPr/>
        </p:nvSpPr>
        <p:spPr>
          <a:xfrm>
            <a:off x="5345280" y="2030760"/>
            <a:ext cx="1506600" cy="1506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38" name="Ovale 25"/>
          <p:cNvSpPr/>
          <p:nvPr/>
        </p:nvSpPr>
        <p:spPr>
          <a:xfrm>
            <a:off x="759240" y="2030760"/>
            <a:ext cx="1506600" cy="1506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39" name="Rectangle 41"/>
          <p:cNvSpPr/>
          <p:nvPr/>
        </p:nvSpPr>
        <p:spPr>
          <a:xfrm>
            <a:off x="7633080" y="86760"/>
            <a:ext cx="4470840" cy="6682320"/>
          </a:xfrm>
          <a:prstGeom prst="rect">
            <a:avLst/>
          </a:prstGeom>
          <a:gradFill rotWithShape="0"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31000"/>
                </a:srgbClr>
              </a:gs>
            </a:gsLst>
            <a:lin ang="12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40" name="Octogone 50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41" name="Ovale 51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442" name="Ovale 52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43" name="Ovale 53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444" name="PlaceHolder 1"/>
          <p:cNvSpPr>
            <a:spLocks noGrp="1"/>
          </p:cNvSpPr>
          <p:nvPr>
            <p:ph type="ftr" idx="43"/>
          </p:nvPr>
        </p:nvSpPr>
        <p:spPr>
          <a:xfrm>
            <a:off x="432000" y="6188760"/>
            <a:ext cx="8783640" cy="362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200" b="0" u="none" strike="noStrike" smtClean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Footer</a:t>
            </a:r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45" name="PlaceHolder 2"/>
          <p:cNvSpPr>
            <a:spLocks noGrp="1"/>
          </p:cNvSpPr>
          <p:nvPr>
            <p:ph type="sldNum" idx="44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/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ED09C42F-8BB0-436E-A3D2-E7C527A5AE3D}" type="slidenum">
              <a:rPr lang="fr-FR" sz="1200" b="1" i="1" u="none" strike="noStrike">
                <a:solidFill>
                  <a:schemeClr val="dk1"/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Octogone 6" hidden="1"/>
          <p:cNvSpPr/>
          <p:nvPr/>
        </p:nvSpPr>
        <p:spPr>
          <a:xfrm rot="1360800">
            <a:off x="11395800" y="6053040"/>
            <a:ext cx="633600" cy="63360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47" name="Ovale 8" hidden="1"/>
          <p:cNvSpPr/>
          <p:nvPr/>
        </p:nvSpPr>
        <p:spPr>
          <a:xfrm>
            <a:off x="11534760" y="6185880"/>
            <a:ext cx="72360" cy="7236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448" name="Ovale 9" hidden="1"/>
          <p:cNvSpPr/>
          <p:nvPr/>
        </p:nvSpPr>
        <p:spPr>
          <a:xfrm>
            <a:off x="11892960" y="6561360"/>
            <a:ext cx="99360" cy="9936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49" name="Zone de texte 10" hidden="1"/>
          <p:cNvSpPr/>
          <p:nvPr/>
        </p:nvSpPr>
        <p:spPr>
          <a:xfrm>
            <a:off x="8735400" y="6278760"/>
            <a:ext cx="2509920" cy="183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50" name="Ovale 13" hidden="1"/>
          <p:cNvSpPr/>
          <p:nvPr/>
        </p:nvSpPr>
        <p:spPr>
          <a:xfrm>
            <a:off x="11343600" y="5990040"/>
            <a:ext cx="259560" cy="25956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451" name="Rectangle 17" hidden="1"/>
          <p:cNvSpPr/>
          <p:nvPr/>
        </p:nvSpPr>
        <p:spPr>
          <a:xfrm>
            <a:off x="0" y="6771240"/>
            <a:ext cx="12192120" cy="856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52" name="Rectangle 18" hidden="1"/>
          <p:cNvSpPr/>
          <p:nvPr/>
        </p:nvSpPr>
        <p:spPr>
          <a:xfrm>
            <a:off x="0" y="0"/>
            <a:ext cx="12192120" cy="856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53" name="Rectangle 19" hidden="1"/>
          <p:cNvSpPr/>
          <p:nvPr/>
        </p:nvSpPr>
        <p:spPr>
          <a:xfrm rot="5400000">
            <a:off x="-3383640" y="3384720"/>
            <a:ext cx="6856920" cy="856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54" name="Rectangle 20" hidden="1"/>
          <p:cNvSpPr/>
          <p:nvPr/>
        </p:nvSpPr>
        <p:spPr>
          <a:xfrm rot="5400000">
            <a:off x="8721360" y="3384720"/>
            <a:ext cx="6856920" cy="856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cxnSp>
        <p:nvCxnSpPr>
          <p:cNvPr id="455" name="Connecteur droit 4"/>
          <p:cNvCxnSpPr/>
          <p:nvPr/>
        </p:nvCxnSpPr>
        <p:spPr>
          <a:xfrm>
            <a:off x="7777080" y="2412000"/>
            <a:ext cx="1080" cy="1101240"/>
          </a:xfrm>
          <a:prstGeom prst="straightConnector1">
            <a:avLst/>
          </a:prstGeom>
          <a:ln w="0">
            <a:solidFill>
              <a:srgbClr val="9ACB39"/>
            </a:solidFill>
          </a:ln>
        </p:spPr>
      </p:cxnSp>
      <p:sp>
        <p:nvSpPr>
          <p:cNvPr id="4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fr-FR" sz="4400" b="0" u="none" strike="noStrike">
                <a:solidFill>
                  <a:srgbClr val="000000"/>
                </a:solidFill>
                <a:uFillTx/>
                <a:latin typeface="Arial"/>
              </a:rPr>
              <a:t>Cliquez pour éditer le format du texte-titre</a:t>
            </a:r>
          </a:p>
        </p:txBody>
      </p:sp>
      <p:sp>
        <p:nvSpPr>
          <p:cNvPr id="4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3200" b="0" u="none" strike="noStrike">
                <a:solidFill>
                  <a:srgbClr val="000000"/>
                </a:solidFill>
                <a:uFillTx/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800" b="0" u="none" strike="noStrike">
                <a:solidFill>
                  <a:srgbClr val="000000"/>
                </a:solidFill>
                <a:uFillTx/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0000"/>
                </a:solidFill>
                <a:uFillTx/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u="none" strike="noStrike">
                <a:solidFill>
                  <a:srgbClr val="000000"/>
                </a:solidFill>
                <a:uFillTx/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uFillTx/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uFillTx/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uFillTx/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ctogone 6" hidden="1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38" name="Ovale 8" hidden="1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39" name="Ovale 9" hidden="1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0" name="Zone de texte 10" hidden="1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" name="Ovale 13" hidden="1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42" name="Rectangle 17" hidden="1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3" name="Rectangle 18" hidden="1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4" name="Rectangle 19" hidden="1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5" name="Rectangle 20" hidden="1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6" name="Forme libre : Forme 23"/>
          <p:cNvSpPr/>
          <p:nvPr/>
        </p:nvSpPr>
        <p:spPr>
          <a:xfrm rot="19259400">
            <a:off x="10216080" y="538200"/>
            <a:ext cx="465120" cy="342360"/>
          </a:xfrm>
          <a:custGeom>
            <a:avLst/>
            <a:gdLst>
              <a:gd name="textAreaLeft" fmla="*/ 0 w 465120"/>
              <a:gd name="textAreaRight" fmla="*/ 467280 w 465120"/>
              <a:gd name="textAreaTop" fmla="*/ 0 h 342360"/>
              <a:gd name="textAreaBottom" fmla="*/ 344520 h 34236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7" name="Forme libre : Forme 24"/>
          <p:cNvSpPr/>
          <p:nvPr/>
        </p:nvSpPr>
        <p:spPr>
          <a:xfrm rot="20376600">
            <a:off x="10677600" y="848520"/>
            <a:ext cx="314640" cy="231480"/>
          </a:xfrm>
          <a:custGeom>
            <a:avLst/>
            <a:gdLst>
              <a:gd name="textAreaLeft" fmla="*/ 0 w 314640"/>
              <a:gd name="textAreaRight" fmla="*/ 316800 w 314640"/>
              <a:gd name="textAreaTop" fmla="*/ 0 h 231480"/>
              <a:gd name="textAreaBottom" fmla="*/ 233640 h 23148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8" name="Forme libre : Forme 25"/>
          <p:cNvSpPr/>
          <p:nvPr/>
        </p:nvSpPr>
        <p:spPr>
          <a:xfrm rot="19259400">
            <a:off x="10716840" y="620280"/>
            <a:ext cx="248400" cy="182520"/>
          </a:xfrm>
          <a:custGeom>
            <a:avLst/>
            <a:gdLst>
              <a:gd name="textAreaLeft" fmla="*/ 0 w 248400"/>
              <a:gd name="textAreaRight" fmla="*/ 250560 w 248400"/>
              <a:gd name="textAreaTop" fmla="*/ 0 h 182520"/>
              <a:gd name="textAreaBottom" fmla="*/ 184680 h 18252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49" name="Forme libre : Forme 26"/>
          <p:cNvSpPr/>
          <p:nvPr/>
        </p:nvSpPr>
        <p:spPr>
          <a:xfrm rot="19813200">
            <a:off x="11063880" y="780480"/>
            <a:ext cx="214920" cy="157680"/>
          </a:xfrm>
          <a:custGeom>
            <a:avLst/>
            <a:gdLst>
              <a:gd name="textAreaLeft" fmla="*/ 0 w 214920"/>
              <a:gd name="textAreaRight" fmla="*/ 217080 w 214920"/>
              <a:gd name="textAreaTop" fmla="*/ 0 h 157680"/>
              <a:gd name="textAreaBottom" fmla="*/ 159840 h 15768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50" name="Forme libre : Forme 27"/>
          <p:cNvSpPr/>
          <p:nvPr/>
        </p:nvSpPr>
        <p:spPr>
          <a:xfrm rot="18279000">
            <a:off x="11151720" y="381960"/>
            <a:ext cx="214920" cy="157680"/>
          </a:xfrm>
          <a:custGeom>
            <a:avLst/>
            <a:gdLst>
              <a:gd name="textAreaLeft" fmla="*/ 0 w 214920"/>
              <a:gd name="textAreaRight" fmla="*/ 217080 w 214920"/>
              <a:gd name="textAreaTop" fmla="*/ 0 h 157680"/>
              <a:gd name="textAreaBottom" fmla="*/ 159840 h 15768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51" name="Forme libre : Forme 28"/>
          <p:cNvSpPr/>
          <p:nvPr/>
        </p:nvSpPr>
        <p:spPr>
          <a:xfrm rot="20759400">
            <a:off x="11544840" y="1029960"/>
            <a:ext cx="160200" cy="117360"/>
          </a:xfrm>
          <a:custGeom>
            <a:avLst/>
            <a:gdLst>
              <a:gd name="textAreaLeft" fmla="*/ 0 w 160200"/>
              <a:gd name="textAreaRight" fmla="*/ 162360 w 160200"/>
              <a:gd name="textAreaTop" fmla="*/ 0 h 117360"/>
              <a:gd name="textAreaBottom" fmla="*/ 119520 h 11736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52" name="Forme libre : Forme 29"/>
          <p:cNvSpPr/>
          <p:nvPr/>
        </p:nvSpPr>
        <p:spPr>
          <a:xfrm rot="17317200">
            <a:off x="11755080" y="248760"/>
            <a:ext cx="214920" cy="157680"/>
          </a:xfrm>
          <a:custGeom>
            <a:avLst/>
            <a:gdLst>
              <a:gd name="textAreaLeft" fmla="*/ 0 w 214920"/>
              <a:gd name="textAreaRight" fmla="*/ 217080 w 214920"/>
              <a:gd name="textAreaTop" fmla="*/ 0 h 157680"/>
              <a:gd name="textAreaBottom" fmla="*/ 159840 h 15768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53" name="Forme libre : Forme 30"/>
          <p:cNvSpPr/>
          <p:nvPr/>
        </p:nvSpPr>
        <p:spPr>
          <a:xfrm rot="20080800">
            <a:off x="11447280" y="630360"/>
            <a:ext cx="215280" cy="157680"/>
          </a:xfrm>
          <a:custGeom>
            <a:avLst/>
            <a:gdLst>
              <a:gd name="textAreaLeft" fmla="*/ 0 w 215280"/>
              <a:gd name="textAreaRight" fmla="*/ 217440 w 215280"/>
              <a:gd name="textAreaTop" fmla="*/ 0 h 157680"/>
              <a:gd name="textAreaBottom" fmla="*/ 159840 h 15768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54" name="Forme libre : Forme 31"/>
          <p:cNvSpPr/>
          <p:nvPr/>
        </p:nvSpPr>
        <p:spPr>
          <a:xfrm rot="19880400">
            <a:off x="11668320" y="824400"/>
            <a:ext cx="214920" cy="157680"/>
          </a:xfrm>
          <a:custGeom>
            <a:avLst/>
            <a:gdLst>
              <a:gd name="textAreaLeft" fmla="*/ 0 w 214920"/>
              <a:gd name="textAreaRight" fmla="*/ 217080 w 214920"/>
              <a:gd name="textAreaTop" fmla="*/ 0 h 157680"/>
              <a:gd name="textAreaBottom" fmla="*/ 159840 h 15768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55" name="Forme libre : Forme 32"/>
          <p:cNvSpPr/>
          <p:nvPr/>
        </p:nvSpPr>
        <p:spPr>
          <a:xfrm rot="328200">
            <a:off x="10095120" y="899280"/>
            <a:ext cx="577440" cy="604800"/>
          </a:xfrm>
          <a:custGeom>
            <a:avLst/>
            <a:gdLst>
              <a:gd name="textAreaLeft" fmla="*/ 0 w 577440"/>
              <a:gd name="textAreaRight" fmla="*/ 579600 w 577440"/>
              <a:gd name="textAreaTop" fmla="*/ 0 h 604800"/>
              <a:gd name="textAreaBottom" fmla="*/ 606960 h 604800"/>
            </a:gdLst>
            <a:ahLst/>
            <a:cxnLst/>
            <a:rect l="textAreaLeft" t="textAreaTop" r="textAreaRight" b="textAreaBottom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56" name="Forme libre : Forme 33"/>
          <p:cNvSpPr/>
          <p:nvPr/>
        </p:nvSpPr>
        <p:spPr>
          <a:xfrm>
            <a:off x="10872360" y="1202400"/>
            <a:ext cx="314640" cy="231480"/>
          </a:xfrm>
          <a:custGeom>
            <a:avLst/>
            <a:gdLst>
              <a:gd name="textAreaLeft" fmla="*/ 0 w 314640"/>
              <a:gd name="textAreaRight" fmla="*/ 316800 w 314640"/>
              <a:gd name="textAreaTop" fmla="*/ 0 h 231480"/>
              <a:gd name="textAreaBottom" fmla="*/ 233640 h 23148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57" name="Forme libre : Forme 34"/>
          <p:cNvSpPr/>
          <p:nvPr/>
        </p:nvSpPr>
        <p:spPr>
          <a:xfrm rot="20759400">
            <a:off x="11512080" y="1484280"/>
            <a:ext cx="160200" cy="117360"/>
          </a:xfrm>
          <a:custGeom>
            <a:avLst/>
            <a:gdLst>
              <a:gd name="textAreaLeft" fmla="*/ 0 w 160200"/>
              <a:gd name="textAreaRight" fmla="*/ 162360 w 160200"/>
              <a:gd name="textAreaTop" fmla="*/ 0 h 117360"/>
              <a:gd name="textAreaBottom" fmla="*/ 119520 h 11736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58" name="Forme libre : Forme 35"/>
          <p:cNvSpPr/>
          <p:nvPr/>
        </p:nvSpPr>
        <p:spPr>
          <a:xfrm rot="1161000">
            <a:off x="10291680" y="1612440"/>
            <a:ext cx="314640" cy="231480"/>
          </a:xfrm>
          <a:custGeom>
            <a:avLst/>
            <a:gdLst>
              <a:gd name="textAreaLeft" fmla="*/ 0 w 314640"/>
              <a:gd name="textAreaRight" fmla="*/ 316800 w 314640"/>
              <a:gd name="textAreaTop" fmla="*/ 0 h 231480"/>
              <a:gd name="textAreaBottom" fmla="*/ 233640 h 23148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59" name="Forme libre : Forme 36"/>
          <p:cNvSpPr/>
          <p:nvPr/>
        </p:nvSpPr>
        <p:spPr>
          <a:xfrm rot="801000">
            <a:off x="11585520" y="2014560"/>
            <a:ext cx="160200" cy="117360"/>
          </a:xfrm>
          <a:custGeom>
            <a:avLst/>
            <a:gdLst>
              <a:gd name="textAreaLeft" fmla="*/ 0 w 160200"/>
              <a:gd name="textAreaRight" fmla="*/ 162360 w 160200"/>
              <a:gd name="textAreaTop" fmla="*/ 0 h 117360"/>
              <a:gd name="textAreaBottom" fmla="*/ 119520 h 11736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grpSp>
        <p:nvGrpSpPr>
          <p:cNvPr id="60" name="Groupe 42"/>
          <p:cNvGrpSpPr/>
          <p:nvPr/>
        </p:nvGrpSpPr>
        <p:grpSpPr>
          <a:xfrm>
            <a:off x="3385800" y="1013760"/>
            <a:ext cx="7748640" cy="5098680"/>
            <a:chOff x="3385800" y="1013760"/>
            <a:chExt cx="7748640" cy="5098680"/>
          </a:xfrm>
        </p:grpSpPr>
        <p:sp>
          <p:nvSpPr>
            <p:cNvPr id="61" name="Rectangle à coins arrondis 15"/>
            <p:cNvSpPr/>
            <p:nvPr/>
          </p:nvSpPr>
          <p:spPr>
            <a:xfrm>
              <a:off x="3735720" y="1013760"/>
              <a:ext cx="7044120" cy="5022720"/>
            </a:xfrm>
            <a:prstGeom prst="round2SameRect">
              <a:avLst>
                <a:gd name="adj1" fmla="val 5601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fr-FR" sz="1800" b="0" u="none" strike="noStrike">
                <a:solidFill>
                  <a:schemeClr val="lt1"/>
                </a:solidFill>
                <a:uFillTx/>
                <a:latin typeface="Calibri Light"/>
              </a:endParaRPr>
            </a:p>
          </p:txBody>
        </p:sp>
        <p:sp>
          <p:nvSpPr>
            <p:cNvPr id="62" name="Rectangle à coins arrondis 15"/>
            <p:cNvSpPr/>
            <p:nvPr/>
          </p:nvSpPr>
          <p:spPr>
            <a:xfrm>
              <a:off x="3786840" y="1068840"/>
              <a:ext cx="6942240" cy="4967640"/>
            </a:xfrm>
            <a:prstGeom prst="round2SameRect">
              <a:avLst>
                <a:gd name="adj1" fmla="val 4499"/>
                <a:gd name="adj2" fmla="val 0"/>
              </a:avLst>
            </a:prstGeom>
            <a:solidFill>
              <a:schemeClr val="bg1"/>
            </a:solidFill>
            <a:ln w="3175">
              <a:solidFill>
                <a:srgbClr val="9ACB39"/>
              </a:solidFill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fr-FR" sz="1800" b="0" u="none" strike="noStrike">
                <a:solidFill>
                  <a:schemeClr val="lt1"/>
                </a:solidFill>
                <a:uFillTx/>
                <a:latin typeface="Calibri Light"/>
              </a:endParaRPr>
            </a:p>
          </p:txBody>
        </p:sp>
        <p:sp>
          <p:nvSpPr>
            <p:cNvPr id="63" name="Rectangle : Coins arrondis 45"/>
            <p:cNvSpPr/>
            <p:nvPr/>
          </p:nvSpPr>
          <p:spPr>
            <a:xfrm rot="16200000">
              <a:off x="5067720" y="398880"/>
              <a:ext cx="4380120" cy="6334200"/>
            </a:xfrm>
            <a:prstGeom prst="roundRect">
              <a:avLst>
                <a:gd name="adj" fmla="val 1476"/>
              </a:avLst>
            </a:prstGeom>
            <a:solidFill>
              <a:schemeClr val="bg1"/>
            </a:solidFill>
            <a:ln w="3175">
              <a:solidFill>
                <a:srgbClr val="D2CEB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fr-FR" sz="1800" b="0" u="none" strike="noStrike">
                <a:solidFill>
                  <a:schemeClr val="lt1"/>
                </a:solidFill>
                <a:uFillTx/>
                <a:latin typeface="Calibri Light"/>
              </a:endParaRPr>
            </a:p>
          </p:txBody>
        </p:sp>
        <p:sp>
          <p:nvSpPr>
            <p:cNvPr id="64" name="Rectangle à coins arrondis 15"/>
            <p:cNvSpPr/>
            <p:nvPr/>
          </p:nvSpPr>
          <p:spPr>
            <a:xfrm rot="10800000">
              <a:off x="3385800" y="5870880"/>
              <a:ext cx="7748640" cy="23688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 w="3175">
              <a:solidFill>
                <a:srgbClr val="9ACB39"/>
              </a:solidFill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fr-FR" sz="1800" b="0" u="none" strike="noStrike">
                <a:solidFill>
                  <a:schemeClr val="lt1"/>
                </a:solidFill>
                <a:uFillTx/>
                <a:latin typeface="Calibri Light"/>
              </a:endParaRPr>
            </a:p>
          </p:txBody>
        </p:sp>
        <p:sp>
          <p:nvSpPr>
            <p:cNvPr id="65" name="Rectangle à coins arrondis 15"/>
            <p:cNvSpPr/>
            <p:nvPr/>
          </p:nvSpPr>
          <p:spPr>
            <a:xfrm>
              <a:off x="6414840" y="6070680"/>
              <a:ext cx="1686240" cy="41760"/>
            </a:xfrm>
            <a:prstGeom prst="round2SameRect">
              <a:avLst>
                <a:gd name="adj1" fmla="val 50000"/>
                <a:gd name="adj2" fmla="val 0"/>
              </a:avLst>
            </a:prstGeom>
            <a:gradFill rotWithShape="0">
              <a:gsLst>
                <a:gs pos="0">
                  <a:srgbClr val="000000">
                    <a:alpha val="0"/>
                  </a:srgbClr>
                </a:gs>
                <a:gs pos="100000">
                  <a:srgbClr val="000000">
                    <a:alpha val="31000"/>
                  </a:srgbClr>
                </a:gs>
              </a:gsLst>
              <a:lin ang="16200000"/>
            </a:gra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-7200" rIns="90000" bIns="-7200" anchor="ctr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fr-FR" sz="1800" b="0" u="none" strike="noStrike">
                <a:solidFill>
                  <a:schemeClr val="lt1"/>
                </a:solidFill>
                <a:uFillTx/>
                <a:latin typeface="Calibri Light"/>
              </a:endParaRPr>
            </a:p>
          </p:txBody>
        </p:sp>
        <p:sp>
          <p:nvSpPr>
            <p:cNvPr id="66" name="Ovale 48"/>
            <p:cNvSpPr/>
            <p:nvPr/>
          </p:nvSpPr>
          <p:spPr>
            <a:xfrm rot="16200000">
              <a:off x="7367400" y="1189440"/>
              <a:ext cx="44640" cy="4464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0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-12240" rIns="90000" bIns="-12240" anchor="ctr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fr-FR" sz="1800" b="0" u="none" strike="noStrike">
                <a:solidFill>
                  <a:schemeClr val="lt1"/>
                </a:solidFill>
                <a:uFillTx/>
                <a:latin typeface="Calibri Light"/>
              </a:endParaRPr>
            </a:p>
          </p:txBody>
        </p:sp>
        <p:sp>
          <p:nvSpPr>
            <p:cNvPr id="67" name="Ovale 49"/>
            <p:cNvSpPr/>
            <p:nvPr/>
          </p:nvSpPr>
          <p:spPr>
            <a:xfrm rot="16200000">
              <a:off x="7219080" y="1176480"/>
              <a:ext cx="77760" cy="7776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11520" rIns="9000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fr-FR" sz="1800" b="0" u="none" strike="noStrike">
                <a:solidFill>
                  <a:schemeClr val="lt1"/>
                </a:solidFill>
                <a:uFillTx/>
                <a:latin typeface="Calibri Light"/>
              </a:endParaRPr>
            </a:p>
          </p:txBody>
        </p:sp>
        <p:sp>
          <p:nvSpPr>
            <p:cNvPr id="68" name="Ovale 50"/>
            <p:cNvSpPr/>
            <p:nvPr/>
          </p:nvSpPr>
          <p:spPr>
            <a:xfrm rot="16200000">
              <a:off x="7237080" y="1194840"/>
              <a:ext cx="41760" cy="4176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-13680" rIns="90000" bIns="-13680" anchor="ctr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fr-FR" sz="1800" b="0" u="none" strike="noStrike">
                <a:solidFill>
                  <a:schemeClr val="lt1"/>
                </a:solidFill>
                <a:uFillTx/>
                <a:latin typeface="Calibri Light"/>
              </a:endParaRPr>
            </a:p>
          </p:txBody>
        </p:sp>
      </p:grpSp>
      <p:sp>
        <p:nvSpPr>
          <p:cNvPr id="69" name="PlaceHolder 1"/>
          <p:cNvSpPr>
            <a:spLocks noGrp="1"/>
          </p:cNvSpPr>
          <p:nvPr>
            <p:ph type="ftr" idx="3"/>
          </p:nvPr>
        </p:nvSpPr>
        <p:spPr>
          <a:xfrm>
            <a:off x="432000" y="6188760"/>
            <a:ext cx="8783640" cy="362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200" b="0" u="none" strike="noStrike" smtClean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Footer</a:t>
            </a:r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sldNum" idx="4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88267FB4-EFF2-4FFD-B3F9-87379A8D16E1}" type="slidenum">
              <a: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DF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Octogone 6" hidden="1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72" name="Ovale 8" hidden="1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73" name="Ovale 9" hidden="1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74" name="Zone de texte 10" hidden="1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5" name="Ovale 13" hidden="1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76" name="Rectangle 17" hidden="1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77" name="Rectangle 18" hidden="1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78" name="Rectangle 19" hidden="1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79" name="Rectangle 20" hidden="1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80" name="Ovale 17"/>
          <p:cNvSpPr/>
          <p:nvPr/>
        </p:nvSpPr>
        <p:spPr>
          <a:xfrm>
            <a:off x="8294760" y="2030760"/>
            <a:ext cx="1506600" cy="1506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81" name="Ovale 16"/>
          <p:cNvSpPr/>
          <p:nvPr/>
        </p:nvSpPr>
        <p:spPr>
          <a:xfrm>
            <a:off x="5345280" y="2030760"/>
            <a:ext cx="1506600" cy="1506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82" name="Ovale 18"/>
          <p:cNvSpPr/>
          <p:nvPr/>
        </p:nvSpPr>
        <p:spPr>
          <a:xfrm>
            <a:off x="2398680" y="2030760"/>
            <a:ext cx="1506600" cy="1506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83" name="PlaceHolder 1"/>
          <p:cNvSpPr>
            <a:spLocks noGrp="1"/>
          </p:cNvSpPr>
          <p:nvPr>
            <p:ph type="ftr" idx="5"/>
          </p:nvPr>
        </p:nvSpPr>
        <p:spPr>
          <a:xfrm>
            <a:off x="432000" y="6188760"/>
            <a:ext cx="8783640" cy="362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200" b="0" u="none" strike="noStrike" smtClean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Footer</a:t>
            </a:r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ldNum" idx="6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DADD7F99-6B0C-426E-A786-D1EFED5B533E}" type="slidenum">
              <a: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Octogone 6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86" name="Ovale 8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87" name="Ovale 9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88" name="Zone de texte 10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9" name="Ovale 13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90" name="Rectangle 17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91" name="Rectangle 18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92" name="Rectangle 19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93" name="Rectangle 20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94" name="Espace réservé du texte 3"/>
          <p:cNvSpPr/>
          <p:nvPr/>
        </p:nvSpPr>
        <p:spPr>
          <a:xfrm>
            <a:off x="890640" y="1580040"/>
            <a:ext cx="4346280" cy="4345920"/>
          </a:xfrm>
          <a:prstGeom prst="ellipse">
            <a:avLst/>
          </a:prstGeom>
          <a:noFill/>
          <a:ln w="0">
            <a:solidFill>
              <a:srgbClr val="9ACB39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fr-FR" sz="21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En-tête de section</a:t>
            </a:r>
            <a:endParaRPr lang="fr-FR" sz="21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5" name="Espace réservé du texte 9"/>
          <p:cNvSpPr/>
          <p:nvPr/>
        </p:nvSpPr>
        <p:spPr>
          <a:xfrm>
            <a:off x="4739760" y="1754640"/>
            <a:ext cx="3996720" cy="3996360"/>
          </a:xfrm>
          <a:prstGeom prst="ellipse">
            <a:avLst/>
          </a:prstGeom>
          <a:noFill/>
          <a:ln w="0">
            <a:solidFill>
              <a:srgbClr val="64C24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marL="266760" indent="-266760" algn="ctr" defTabSz="914400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fr-FR" sz="21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En-tête de section</a:t>
            </a:r>
            <a:endParaRPr lang="fr-FR" sz="21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6" name="Espace réservé du texte 9"/>
          <p:cNvSpPr/>
          <p:nvPr/>
        </p:nvSpPr>
        <p:spPr>
          <a:xfrm>
            <a:off x="8239320" y="2193840"/>
            <a:ext cx="3118320" cy="3117960"/>
          </a:xfrm>
          <a:prstGeom prst="ellipse">
            <a:avLst/>
          </a:prstGeom>
          <a:noFill/>
          <a:ln w="0">
            <a:solidFill>
              <a:srgbClr val="297D53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marL="266760" indent="-266760" algn="ctr" defTabSz="914400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fr-FR" sz="21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En-tête de section</a:t>
            </a:r>
            <a:endParaRPr lang="fr-FR" sz="21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7" name="Forme libre : Forme 47"/>
          <p:cNvSpPr/>
          <p:nvPr/>
        </p:nvSpPr>
        <p:spPr>
          <a:xfrm>
            <a:off x="4740480" y="2772360"/>
            <a:ext cx="492840" cy="1961280"/>
          </a:xfrm>
          <a:custGeom>
            <a:avLst/>
            <a:gdLst>
              <a:gd name="textAreaLeft" fmla="*/ 0 w 492840"/>
              <a:gd name="textAreaRight" fmla="*/ 495000 w 492840"/>
              <a:gd name="textAreaTop" fmla="*/ 0 h 1961280"/>
              <a:gd name="textAreaBottom" fmla="*/ 1963440 h 1961280"/>
            </a:gdLst>
            <a:ahLst/>
            <a:cxnLst/>
            <a:rect l="textAreaLeft" t="textAreaTop" r="textAreaRight" b="textAreaBottom"/>
            <a:pathLst>
              <a:path w="494967" h="1963434">
                <a:moveTo>
                  <a:pt x="258706" y="0"/>
                </a:moveTo>
                <a:lnTo>
                  <a:pt x="324121" y="135794"/>
                </a:lnTo>
                <a:cubicBezTo>
                  <a:pt x="434133" y="395891"/>
                  <a:pt x="494967" y="681854"/>
                  <a:pt x="494967" y="982025"/>
                </a:cubicBezTo>
                <a:cubicBezTo>
                  <a:pt x="494967" y="1282196"/>
                  <a:pt x="434133" y="1568159"/>
                  <a:pt x="324121" y="1828257"/>
                </a:cubicBezTo>
                <a:lnTo>
                  <a:pt x="259003" y="1963434"/>
                </a:lnTo>
                <a:lnTo>
                  <a:pt x="241238" y="1934192"/>
                </a:lnTo>
                <a:cubicBezTo>
                  <a:pt x="87390" y="1650983"/>
                  <a:pt x="0" y="1326433"/>
                  <a:pt x="0" y="981472"/>
                </a:cubicBezTo>
                <a:cubicBezTo>
                  <a:pt x="0" y="636511"/>
                  <a:pt x="87390" y="311961"/>
                  <a:pt x="241238" y="28753"/>
                </a:cubicBezTo>
                <a:close/>
              </a:path>
            </a:pathLst>
          </a:custGeom>
          <a:pattFill prst="ltUpDiag">
            <a:fgClr>
              <a:srgbClr val="9ACB39"/>
            </a:fgClr>
            <a:bgClr>
              <a:srgbClr val="FFFFFF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98" name="Forme libre : Forme 46"/>
          <p:cNvSpPr/>
          <p:nvPr/>
        </p:nvSpPr>
        <p:spPr>
          <a:xfrm>
            <a:off x="8246520" y="2864160"/>
            <a:ext cx="489600" cy="1778040"/>
          </a:xfrm>
          <a:custGeom>
            <a:avLst/>
            <a:gdLst>
              <a:gd name="textAreaLeft" fmla="*/ 0 w 489600"/>
              <a:gd name="textAreaRight" fmla="*/ 491760 w 489600"/>
              <a:gd name="textAreaTop" fmla="*/ 0 h 1778040"/>
              <a:gd name="textAreaBottom" fmla="*/ 1780200 h 1778040"/>
            </a:gdLst>
            <a:ahLst/>
            <a:cxnLst/>
            <a:rect l="textAreaLeft" t="textAreaTop" r="textAreaRight" b="textAreaBottom"/>
            <a:pathLst>
              <a:path w="491664" h="1780035">
                <a:moveTo>
                  <a:pt x="279162" y="0"/>
                </a:moveTo>
                <a:lnTo>
                  <a:pt x="334593" y="115068"/>
                </a:lnTo>
                <a:cubicBezTo>
                  <a:pt x="435735" y="354195"/>
                  <a:pt x="491664" y="617100"/>
                  <a:pt x="491664" y="893069"/>
                </a:cubicBezTo>
                <a:cubicBezTo>
                  <a:pt x="491664" y="1169038"/>
                  <a:pt x="435735" y="1431944"/>
                  <a:pt x="334593" y="1671070"/>
                </a:cubicBezTo>
                <a:lnTo>
                  <a:pt x="282102" y="1780035"/>
                </a:lnTo>
                <a:lnTo>
                  <a:pt x="265807" y="1758245"/>
                </a:lnTo>
                <a:cubicBezTo>
                  <a:pt x="97991" y="1509844"/>
                  <a:pt x="0" y="1210391"/>
                  <a:pt x="0" y="888052"/>
                </a:cubicBezTo>
                <a:cubicBezTo>
                  <a:pt x="0" y="565713"/>
                  <a:pt x="97991" y="266261"/>
                  <a:pt x="265807" y="17859"/>
                </a:cubicBezTo>
                <a:close/>
              </a:path>
            </a:pathLst>
          </a:custGeom>
          <a:pattFill prst="ltUpDiag">
            <a:fgClr>
              <a:srgbClr val="64C24A"/>
            </a:fgClr>
            <a:bgClr>
              <a:srgbClr val="FFFFFF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99" name="Forme libre : Forme 15"/>
          <p:cNvSpPr/>
          <p:nvPr/>
        </p:nvSpPr>
        <p:spPr>
          <a:xfrm rot="6973200">
            <a:off x="9802440" y="198000"/>
            <a:ext cx="745920" cy="778680"/>
          </a:xfrm>
          <a:custGeom>
            <a:avLst/>
            <a:gdLst>
              <a:gd name="textAreaLeft" fmla="*/ 0 w 745920"/>
              <a:gd name="textAreaRight" fmla="*/ 748080 w 745920"/>
              <a:gd name="textAreaTop" fmla="*/ 0 h 778680"/>
              <a:gd name="textAreaBottom" fmla="*/ 780840 h 778680"/>
            </a:gdLst>
            <a:ahLst/>
            <a:cxnLst/>
            <a:rect l="textAreaLeft" t="textAreaTop" r="textAreaRight" b="textAreaBottom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00" name="Forme libre : Forme 16"/>
          <p:cNvSpPr/>
          <p:nvPr/>
        </p:nvSpPr>
        <p:spPr>
          <a:xfrm rot="5482200">
            <a:off x="9856800" y="808560"/>
            <a:ext cx="240840" cy="404280"/>
          </a:xfrm>
          <a:custGeom>
            <a:avLst/>
            <a:gdLst>
              <a:gd name="textAreaLeft" fmla="*/ 0 w 240840"/>
              <a:gd name="textAreaRight" fmla="*/ 243000 w 240840"/>
              <a:gd name="textAreaTop" fmla="*/ 0 h 404280"/>
              <a:gd name="textAreaBottom" fmla="*/ 406440 h 404280"/>
            </a:gdLst>
            <a:ahLst/>
            <a:cxnLst/>
            <a:rect l="textAreaLeft" t="textAreaTop" r="textAreaRight" b="textAreaBottom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01" name="Forme libre : Forme 19"/>
          <p:cNvSpPr/>
          <p:nvPr/>
        </p:nvSpPr>
        <p:spPr>
          <a:xfrm rot="14199000">
            <a:off x="10162440" y="-232200"/>
            <a:ext cx="1954800" cy="1397880"/>
          </a:xfrm>
          <a:custGeom>
            <a:avLst/>
            <a:gdLst>
              <a:gd name="textAreaLeft" fmla="*/ 0 w 1954800"/>
              <a:gd name="textAreaRight" fmla="*/ 1956960 w 1954800"/>
              <a:gd name="textAreaTop" fmla="*/ 0 h 1397880"/>
              <a:gd name="textAreaBottom" fmla="*/ 1400040 h 1397880"/>
            </a:gdLst>
            <a:ahLst/>
            <a:cxnLst/>
            <a:rect l="textAreaLeft" t="textAreaTop" r="textAreaRight" b="textAreaBottom"/>
            <a:pathLst>
              <a:path w="1957093" h="1399810">
                <a:moveTo>
                  <a:pt x="0" y="318772"/>
                </a:moveTo>
                <a:lnTo>
                  <a:pt x="858544" y="36067"/>
                </a:lnTo>
                <a:lnTo>
                  <a:pt x="1957093" y="0"/>
                </a:lnTo>
                <a:lnTo>
                  <a:pt x="1012700" y="1399810"/>
                </a:lnTo>
                <a:lnTo>
                  <a:pt x="172487" y="1221089"/>
                </a:lnTo>
                <a:lnTo>
                  <a:pt x="0" y="31877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02" name="Forme libre : Forme 21"/>
          <p:cNvSpPr/>
          <p:nvPr/>
        </p:nvSpPr>
        <p:spPr>
          <a:xfrm rot="14236800">
            <a:off x="11753640" y="113400"/>
            <a:ext cx="330120" cy="245880"/>
          </a:xfrm>
          <a:custGeom>
            <a:avLst/>
            <a:gdLst>
              <a:gd name="textAreaLeft" fmla="*/ 0 w 330120"/>
              <a:gd name="textAreaRight" fmla="*/ 332280 w 330120"/>
              <a:gd name="textAreaTop" fmla="*/ 0 h 245880"/>
              <a:gd name="textAreaBottom" fmla="*/ 248040 h 245880"/>
            </a:gdLst>
            <a:ahLst/>
            <a:cxnLst/>
            <a:rect l="textAreaLeft" t="textAreaTop" r="textAreaRight" b="textAreaBottom"/>
            <a:pathLst>
              <a:path w="1449157" h="1081038">
                <a:moveTo>
                  <a:pt x="0" y="0"/>
                </a:moveTo>
                <a:lnTo>
                  <a:pt x="1449157" y="433129"/>
                </a:lnTo>
                <a:lnTo>
                  <a:pt x="1012700" y="1081038"/>
                </a:lnTo>
                <a:lnTo>
                  <a:pt x="172487" y="90231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03" name="Forme libre : Forme 22"/>
          <p:cNvSpPr/>
          <p:nvPr/>
        </p:nvSpPr>
        <p:spPr>
          <a:xfrm rot="13336800">
            <a:off x="137880" y="5350680"/>
            <a:ext cx="646560" cy="775440"/>
          </a:xfrm>
          <a:custGeom>
            <a:avLst/>
            <a:gdLst>
              <a:gd name="textAreaLeft" fmla="*/ 0 w 646560"/>
              <a:gd name="textAreaRight" fmla="*/ 648720 w 646560"/>
              <a:gd name="textAreaTop" fmla="*/ 0 h 775440"/>
              <a:gd name="textAreaBottom" fmla="*/ 777600 h 775440"/>
            </a:gdLst>
            <a:ahLst/>
            <a:cxnLst/>
            <a:rect l="textAreaLeft" t="textAreaTop" r="textAreaRight" b="textAreaBottom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04" name="Forme libre : Forme 23"/>
          <p:cNvSpPr/>
          <p:nvPr/>
        </p:nvSpPr>
        <p:spPr>
          <a:xfrm rot="5737200">
            <a:off x="102960" y="5961240"/>
            <a:ext cx="690480" cy="508320"/>
          </a:xfrm>
          <a:custGeom>
            <a:avLst/>
            <a:gdLst>
              <a:gd name="textAreaLeft" fmla="*/ 0 w 690480"/>
              <a:gd name="textAreaRight" fmla="*/ 692640 w 690480"/>
              <a:gd name="textAreaTop" fmla="*/ 0 h 508320"/>
              <a:gd name="textAreaBottom" fmla="*/ 510480 h 50832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05" name="Forme libre : Forme 24"/>
          <p:cNvSpPr/>
          <p:nvPr/>
        </p:nvSpPr>
        <p:spPr>
          <a:xfrm rot="8289600">
            <a:off x="10084320" y="798480"/>
            <a:ext cx="369360" cy="271440"/>
          </a:xfrm>
          <a:custGeom>
            <a:avLst/>
            <a:gdLst>
              <a:gd name="textAreaLeft" fmla="*/ 0 w 369360"/>
              <a:gd name="textAreaRight" fmla="*/ 371520 w 369360"/>
              <a:gd name="textAreaTop" fmla="*/ 0 h 271440"/>
              <a:gd name="textAreaBottom" fmla="*/ 273600 h 271440"/>
            </a:gdLst>
            <a:ahLst/>
            <a:cxnLst/>
            <a:rect l="textAreaLeft" t="textAreaTop" r="textAreaRight" b="textAreaBottom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06" name="Forme libre : Forme 28"/>
          <p:cNvSpPr/>
          <p:nvPr/>
        </p:nvSpPr>
        <p:spPr>
          <a:xfrm rot="3693600">
            <a:off x="271800" y="5039640"/>
            <a:ext cx="240840" cy="404280"/>
          </a:xfrm>
          <a:custGeom>
            <a:avLst/>
            <a:gdLst>
              <a:gd name="textAreaLeft" fmla="*/ 0 w 240840"/>
              <a:gd name="textAreaRight" fmla="*/ 243000 w 240840"/>
              <a:gd name="textAreaTop" fmla="*/ 0 h 404280"/>
              <a:gd name="textAreaBottom" fmla="*/ 406440 h 404280"/>
            </a:gdLst>
            <a:ahLst/>
            <a:cxnLst/>
            <a:rect l="textAreaLeft" t="textAreaTop" r="textAreaRight" b="textAreaBottom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07" name="PlaceHolder 1"/>
          <p:cNvSpPr>
            <a:spLocks noGrp="1"/>
          </p:cNvSpPr>
          <p:nvPr>
            <p:ph type="ftr" idx="7"/>
          </p:nvPr>
        </p:nvSpPr>
        <p:spPr>
          <a:xfrm>
            <a:off x="432000" y="6188760"/>
            <a:ext cx="8783640" cy="362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200" b="0" u="none" strike="noStrike" smtClean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Footer</a:t>
            </a:r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sldNum" idx="8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8A4895CF-12FE-4BC5-9CC2-63376950126F}" type="slidenum">
              <a: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Octogone 6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10" name="Ovale 8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111" name="Ovale 9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12" name="Zone de texte 10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3" name="Ovale 13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114" name="Rectangle 17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15" name="Rectangle 18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16" name="Rectangle 19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17" name="Rectangle 20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18" name="PlaceHolder 1"/>
          <p:cNvSpPr>
            <a:spLocks noGrp="1"/>
          </p:cNvSpPr>
          <p:nvPr>
            <p:ph type="ftr" idx="9"/>
          </p:nvPr>
        </p:nvSpPr>
        <p:spPr>
          <a:xfrm>
            <a:off x="432000" y="6188760"/>
            <a:ext cx="8783640" cy="362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200" b="0" u="none" strike="noStrike" smtClean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Footer</a:t>
            </a:r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sldNum" idx="10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FC034EC9-4520-400F-8D18-13AC552904F8}" type="slidenum">
              <a: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Octogone 6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21" name="Ovale 8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122" name="Ovale 9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23" name="Zone de texte 10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4" name="Ovale 13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125" name="Rectangle 17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26" name="Rectangle 18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27" name="Rectangle 19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28" name="Rectangle 20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29" name="Forme libre : Forme 12"/>
          <p:cNvSpPr/>
          <p:nvPr/>
        </p:nvSpPr>
        <p:spPr>
          <a:xfrm rot="4308600">
            <a:off x="9607320" y="-344520"/>
            <a:ext cx="2704320" cy="2830320"/>
          </a:xfrm>
          <a:custGeom>
            <a:avLst/>
            <a:gdLst>
              <a:gd name="textAreaLeft" fmla="*/ 0 w 2704320"/>
              <a:gd name="textAreaRight" fmla="*/ 2706480 w 2704320"/>
              <a:gd name="textAreaTop" fmla="*/ 0 h 2830320"/>
              <a:gd name="textAreaBottom" fmla="*/ 2832480 h 2830320"/>
            </a:gdLst>
            <a:ahLst/>
            <a:cxnLst/>
            <a:rect l="textAreaLeft" t="textAreaTop" r="textAreaRight" b="textAreaBottom"/>
            <a:pathLst>
              <a:path w="3571215" h="3737093">
                <a:moveTo>
                  <a:pt x="0" y="3023156"/>
                </a:moveTo>
                <a:lnTo>
                  <a:pt x="993291" y="0"/>
                </a:lnTo>
                <a:lnTo>
                  <a:pt x="3571215" y="847006"/>
                </a:lnTo>
                <a:lnTo>
                  <a:pt x="1392370" y="3639100"/>
                </a:lnTo>
                <a:lnTo>
                  <a:pt x="393183" y="3737093"/>
                </a:lnTo>
                <a:lnTo>
                  <a:pt x="0" y="30231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cxnSp>
        <p:nvCxnSpPr>
          <p:cNvPr id="130" name="Connecteur droit 13"/>
          <p:cNvCxnSpPr/>
          <p:nvPr/>
        </p:nvCxnSpPr>
        <p:spPr>
          <a:xfrm>
            <a:off x="6095880" y="1319400"/>
            <a:ext cx="2160" cy="4372200"/>
          </a:xfrm>
          <a:prstGeom prst="straightConnector1">
            <a:avLst/>
          </a:prstGeom>
          <a:ln w="0">
            <a:solidFill>
              <a:srgbClr val="D9D9D9"/>
            </a:solidFill>
            <a:headEnd type="triangle" w="med" len="med"/>
            <a:tailEnd type="triangle" w="med" len="med"/>
          </a:ln>
        </p:spPr>
      </p:cxnSp>
      <p:cxnSp>
        <p:nvCxnSpPr>
          <p:cNvPr id="131" name="Connecteur droit 14"/>
          <p:cNvCxnSpPr/>
          <p:nvPr/>
        </p:nvCxnSpPr>
        <p:spPr>
          <a:xfrm flipH="1">
            <a:off x="432000" y="3504600"/>
            <a:ext cx="11342160" cy="2160"/>
          </a:xfrm>
          <a:prstGeom prst="straightConnector1">
            <a:avLst/>
          </a:prstGeom>
          <a:ln w="0">
            <a:solidFill>
              <a:srgbClr val="D9D9D9"/>
            </a:solidFill>
            <a:headEnd type="triangle" w="med" len="med"/>
            <a:tailEnd type="triangle" w="med" len="med"/>
          </a:ln>
        </p:spPr>
      </p:cxnSp>
      <p:sp>
        <p:nvSpPr>
          <p:cNvPr id="132" name="PlaceHolder 1"/>
          <p:cNvSpPr>
            <a:spLocks noGrp="1"/>
          </p:cNvSpPr>
          <p:nvPr>
            <p:ph type="ftr" idx="11"/>
          </p:nvPr>
        </p:nvSpPr>
        <p:spPr>
          <a:xfrm>
            <a:off x="432000" y="6188760"/>
            <a:ext cx="8783640" cy="362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200" b="0" u="none" strike="noStrike" smtClean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Footer</a:t>
            </a:r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sldNum" idx="12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27F39F00-CE95-42CC-9E28-78B627F5978C}" type="slidenum">
              <a: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Octogone 6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35" name="Ovale 8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136" name="Ovale 9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37" name="Zone de texte 10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8" name="Ovale 13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139" name="Rectangle 17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40" name="Rectangle 18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41" name="Rectangle 19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42" name="Rectangle 20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43" name="Espace réservé du texte 4"/>
          <p:cNvSpPr/>
          <p:nvPr/>
        </p:nvSpPr>
        <p:spPr>
          <a:xfrm>
            <a:off x="4614480" y="2463840"/>
            <a:ext cx="3724560" cy="3312000"/>
          </a:xfrm>
          <a:prstGeom prst="rightArrowCallout">
            <a:avLst>
              <a:gd name="adj1" fmla="val 50000"/>
              <a:gd name="adj2" fmla="val 25000"/>
              <a:gd name="adj3" fmla="val 16186"/>
              <a:gd name="adj4" fmla="val 80493"/>
            </a:avLst>
          </a:prstGeom>
          <a:solidFill>
            <a:schemeClr val="bg1">
              <a:lumMod val="95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0000" tIns="180000" rIns="180000" bIns="0" anchor="t">
            <a:noAutofit/>
          </a:bodyPr>
          <a:lstStyle/>
          <a:p>
            <a:pPr marL="266760" indent="-266760" defTabSz="914400">
              <a:lnSpc>
                <a:spcPct val="90000"/>
              </a:lnSpc>
              <a:spcBef>
                <a:spcPts val="1001"/>
              </a:spcBef>
              <a:buClr>
                <a:srgbClr val="404040"/>
              </a:buClr>
              <a:buFont typeface="Arial"/>
              <a:buChar char="•"/>
            </a:pPr>
            <a:r>
              <a:rPr lang="fr-FR" sz="18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Modifiez les styles du texte du masque</a:t>
            </a: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  <a:p>
            <a:pPr marL="542880" lvl="1" indent="-27612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lang="fr-FR" sz="16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Deuxième niveau</a:t>
            </a:r>
            <a:endParaRPr lang="fr-FR" sz="1600" b="0" u="none" strike="noStrike">
              <a:solidFill>
                <a:srgbClr val="000000"/>
              </a:solidFill>
              <a:uFillTx/>
              <a:latin typeface="Arial"/>
            </a:endParaRPr>
          </a:p>
          <a:p>
            <a:pPr marL="809640" lvl="2" indent="-26676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lang="fr-FR" sz="14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Troisième niveau</a:t>
            </a:r>
            <a:endParaRPr lang="fr-FR" sz="1400" b="0" u="none" strike="noStrike">
              <a:solidFill>
                <a:srgbClr val="000000"/>
              </a:solidFill>
              <a:uFillTx/>
              <a:latin typeface="Arial"/>
            </a:endParaRPr>
          </a:p>
          <a:p>
            <a:pPr marL="1076400" lvl="3" indent="-26676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lang="fr-FR" sz="14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Quatrième niveau</a:t>
            </a:r>
            <a:endParaRPr lang="fr-FR" sz="1400" b="0" u="none" strike="noStrike">
              <a:solidFill>
                <a:srgbClr val="000000"/>
              </a:solidFill>
              <a:uFillTx/>
              <a:latin typeface="Arial"/>
            </a:endParaRPr>
          </a:p>
          <a:p>
            <a:pPr marL="1343160" lvl="4" indent="-26676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lang="fr-FR" sz="14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Cinquième niveau</a:t>
            </a:r>
            <a:endParaRPr lang="fr-FR" sz="1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4" name="PlaceHolder 1"/>
          <p:cNvSpPr>
            <a:spLocks noGrp="1"/>
          </p:cNvSpPr>
          <p:nvPr>
            <p:ph type="ftr" idx="13"/>
          </p:nvPr>
        </p:nvSpPr>
        <p:spPr>
          <a:xfrm>
            <a:off x="432000" y="6188760"/>
            <a:ext cx="8783640" cy="362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200" b="0" u="none" strike="noStrike" smtClean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Footer</a:t>
            </a:r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sldNum" idx="14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23700069-07AB-496F-A6F2-3220E2650C27}" type="slidenum">
              <a: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Octogone 6"/>
          <p:cNvSpPr/>
          <p:nvPr/>
        </p:nvSpPr>
        <p:spPr>
          <a:xfrm rot="1361400">
            <a:off x="11395080" y="6052680"/>
            <a:ext cx="632520" cy="632520"/>
          </a:xfrm>
          <a:prstGeom prst="octagon">
            <a:avLst>
              <a:gd name="adj" fmla="val 29289"/>
            </a:avLst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47" name="Ovale 8"/>
          <p:cNvSpPr/>
          <p:nvPr/>
        </p:nvSpPr>
        <p:spPr>
          <a:xfrm>
            <a:off x="11534760" y="6185880"/>
            <a:ext cx="71280" cy="712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7200" rIns="90000" bIns="72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148" name="Ovale 9"/>
          <p:cNvSpPr/>
          <p:nvPr/>
        </p:nvSpPr>
        <p:spPr>
          <a:xfrm>
            <a:off x="11892960" y="6561360"/>
            <a:ext cx="98280" cy="9828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6280" rIns="90000" bIns="26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49" name="Zone de texte 10"/>
          <p:cNvSpPr/>
          <p:nvPr/>
        </p:nvSpPr>
        <p:spPr>
          <a:xfrm>
            <a:off x="8735400" y="6278760"/>
            <a:ext cx="2508840" cy="18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r" defTabSz="914400">
              <a:lnSpc>
                <a:spcPct val="100000"/>
              </a:lnSpc>
            </a:pPr>
            <a:r>
              <a:rPr lang="fr-FR" sz="1200" b="0" u="none" strike="noStrike">
                <a:solidFill>
                  <a:schemeClr val="dk2"/>
                </a:solidFill>
                <a:uFillTx/>
                <a:latin typeface="Rockwell"/>
              </a:rPr>
              <a:t>Votre logo ou nom ici</a:t>
            </a:r>
            <a:endParaRPr lang="fr-FR" sz="1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0" name="Ovale 13"/>
          <p:cNvSpPr/>
          <p:nvPr/>
        </p:nvSpPr>
        <p:spPr>
          <a:xfrm>
            <a:off x="11343600" y="5990040"/>
            <a:ext cx="258480" cy="258480"/>
          </a:xfrm>
          <a:prstGeom prst="ellipse">
            <a:avLst/>
          </a:prstGeom>
          <a:noFill/>
          <a:ln w="3175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accent1"/>
              </a:solidFill>
              <a:uFillTx/>
              <a:latin typeface="Calibri Light"/>
            </a:endParaRPr>
          </a:p>
        </p:txBody>
      </p:sp>
      <p:sp>
        <p:nvSpPr>
          <p:cNvPr id="151" name="Rectangle 17"/>
          <p:cNvSpPr/>
          <p:nvPr/>
        </p:nvSpPr>
        <p:spPr>
          <a:xfrm>
            <a:off x="0" y="677124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52" name="Rectangle 18"/>
          <p:cNvSpPr/>
          <p:nvPr/>
        </p:nvSpPr>
        <p:spPr>
          <a:xfrm>
            <a:off x="0" y="0"/>
            <a:ext cx="121910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53" name="Rectangle 19"/>
          <p:cNvSpPr/>
          <p:nvPr/>
        </p:nvSpPr>
        <p:spPr>
          <a:xfrm rot="5400000">
            <a:off x="-338148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54" name="Rectangle 20"/>
          <p:cNvSpPr/>
          <p:nvPr/>
        </p:nvSpPr>
        <p:spPr>
          <a:xfrm rot="5400000">
            <a:off x="8722440" y="3383640"/>
            <a:ext cx="6855840" cy="84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1760" rIns="90000" bIns="417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fr-FR" sz="1800" b="0" u="none" strike="noStrike">
              <a:solidFill>
                <a:schemeClr val="lt1"/>
              </a:solidFill>
              <a:uFillTx/>
              <a:latin typeface="Calibri Light"/>
            </a:endParaRPr>
          </a:p>
        </p:txBody>
      </p:sp>
      <p:cxnSp>
        <p:nvCxnSpPr>
          <p:cNvPr id="155" name="Connecteur droit avec flèche 14"/>
          <p:cNvCxnSpPr/>
          <p:nvPr/>
        </p:nvCxnSpPr>
        <p:spPr>
          <a:xfrm>
            <a:off x="431640" y="3866400"/>
            <a:ext cx="11341800" cy="2160"/>
          </a:xfrm>
          <a:prstGeom prst="straightConnector1">
            <a:avLst/>
          </a:prstGeom>
          <a:ln w="0">
            <a:solidFill>
              <a:srgbClr val="BFBFBF"/>
            </a:solidFill>
            <a:tailEnd type="triangle" w="med" len="med"/>
          </a:ln>
        </p:spPr>
      </p:cxnSp>
      <p:sp>
        <p:nvSpPr>
          <p:cNvPr id="156" name="PlaceHolder 1"/>
          <p:cNvSpPr>
            <a:spLocks noGrp="1"/>
          </p:cNvSpPr>
          <p:nvPr>
            <p:ph type="ftr" idx="15"/>
          </p:nvPr>
        </p:nvSpPr>
        <p:spPr>
          <a:xfrm>
            <a:off x="432000" y="6188760"/>
            <a:ext cx="8783640" cy="362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200" b="0" u="none" strike="noStrike" smtClean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 Light"/>
              </a:rPr>
              <a:t>Footer</a:t>
            </a:r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sldNum" idx="16"/>
          </p:nvPr>
        </p:nvSpPr>
        <p:spPr>
          <a:xfrm>
            <a:off x="11496960" y="6155280"/>
            <a:ext cx="429840" cy="429840"/>
          </a:xfrm>
          <a:prstGeom prst="rect">
            <a:avLst/>
          </a:prstGeom>
          <a:noFill/>
          <a:ln w="3240">
            <a:solidFill>
              <a:schemeClr val="accent1"/>
            </a:solidFill>
            <a:round/>
          </a:ln>
        </p:spPr>
        <p:txBody>
          <a:bodyPr lIns="0" tIns="0" r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fld id="{0D637AEF-4DB5-4655-9215-C75ED7185AD6}" type="slidenum">
              <a:rPr lang="fr-FR" sz="1200" b="1" i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Rockwell"/>
              </a:rPr>
              <a:t>‹N°›</a:t>
            </a:fld>
            <a:endParaRPr lang="fr-FR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4.gif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gif"/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9.png"/><Relationship Id="rId11" Type="http://schemas.openxmlformats.org/officeDocument/2006/relationships/image" Target="../media/image14.jpeg"/><Relationship Id="rId5" Type="http://schemas.openxmlformats.org/officeDocument/2006/relationships/image" Target="../media/image8.png"/><Relationship Id="rId10" Type="http://schemas.openxmlformats.org/officeDocument/2006/relationships/image" Target="../media/image13.jpg"/><Relationship Id="rId4" Type="http://schemas.openxmlformats.org/officeDocument/2006/relationships/image" Target="../media/image7.png"/><Relationship Id="rId9" Type="http://schemas.openxmlformats.org/officeDocument/2006/relationships/image" Target="../media/image12.gi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45.gi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7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9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6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6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7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3956787" y="2222026"/>
            <a:ext cx="4111404" cy="432117"/>
          </a:xfrm>
        </p:spPr>
        <p:txBody>
          <a:bodyPr>
            <a:noAutofit/>
          </a:bodyPr>
          <a:lstStyle/>
          <a:p>
            <a:r>
              <a:rPr lang="fr-FR" sz="5400" dirty="0">
                <a:latin typeface="Arial" panose="020B0604020202020204" pitchFamily="34" charset="0"/>
                <a:cs typeface="Arial" panose="020B0604020202020204" pitchFamily="34" charset="0"/>
              </a:rPr>
              <a:t>WILFRIED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3131962" y="2777267"/>
            <a:ext cx="57610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400" dirty="0">
                <a:latin typeface="Arial" panose="020B0604020202020204" pitchFamily="34" charset="0"/>
                <a:cs typeface="Arial" panose="020B0604020202020204" pitchFamily="34" charset="0"/>
              </a:rPr>
              <a:t>B O U R </a:t>
            </a:r>
            <a:r>
              <a:rPr lang="fr-FR" sz="5400" dirty="0" err="1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fr-FR" sz="5400" dirty="0">
                <a:latin typeface="Arial" panose="020B0604020202020204" pitchFamily="34" charset="0"/>
                <a:cs typeface="Arial" panose="020B0604020202020204" pitchFamily="34" charset="0"/>
              </a:rPr>
              <a:t> I N E T</a:t>
            </a:r>
          </a:p>
        </p:txBody>
      </p:sp>
      <p:pic>
        <p:nvPicPr>
          <p:cNvPr id="17" name="Image 1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38" t="19491" b="22644"/>
          <a:stretch/>
        </p:blipFill>
        <p:spPr>
          <a:xfrm>
            <a:off x="296141" y="3238933"/>
            <a:ext cx="3890152" cy="336622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718" y="3823722"/>
            <a:ext cx="4421447" cy="2487064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59703">
            <a:off x="574342" y="478227"/>
            <a:ext cx="3333750" cy="2369896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79685">
            <a:off x="9254120" y="449497"/>
            <a:ext cx="2109977" cy="2813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875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PlaceHolder 1"/>
          <p:cNvSpPr>
            <a:spLocks noGrp="1"/>
          </p:cNvSpPr>
          <p:nvPr>
            <p:ph type="title"/>
          </p:nvPr>
        </p:nvSpPr>
        <p:spPr>
          <a:xfrm>
            <a:off x="609480" y="14400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4400" b="0" u="none" strike="noStrike" dirty="0">
                <a:solidFill>
                  <a:srgbClr val="FFFFFF"/>
                </a:solidFill>
                <a:uFillTx/>
                <a:latin typeface="Calibri Light"/>
              </a:rPr>
              <a:t>Les cibles</a:t>
            </a:r>
            <a:endParaRPr lang="fr-FR" sz="44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91" name="PlaceHolder 2"/>
          <p:cNvSpPr>
            <a:spLocks noGrp="1"/>
          </p:cNvSpPr>
          <p:nvPr>
            <p:ph/>
          </p:nvPr>
        </p:nvSpPr>
        <p:spPr>
          <a:xfrm>
            <a:off x="110160" y="2700000"/>
            <a:ext cx="12082320" cy="415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200" b="0" u="none" strike="noStrike" dirty="0">
                <a:solidFill>
                  <a:srgbClr val="000000"/>
                </a:solidFill>
                <a:uFillTx/>
                <a:latin typeface="Arial"/>
                <a:ea typeface="Microsoft YaHei"/>
              </a:rPr>
              <a:t>Les familles avec enfants </a:t>
            </a:r>
            <a:endParaRPr lang="fr-FR" sz="2200" b="0" u="none" strike="noStrike" dirty="0" smtClean="0">
              <a:solidFill>
                <a:srgbClr val="000000"/>
              </a:solidFill>
              <a:uFillTx/>
              <a:latin typeface="Arial"/>
              <a:ea typeface="Microsoft YaHei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200" b="0" u="none" strike="noStrike" dirty="0" smtClean="0">
                <a:solidFill>
                  <a:srgbClr val="000000"/>
                </a:solidFill>
                <a:uFillTx/>
                <a:latin typeface="Arial"/>
                <a:ea typeface="Microsoft YaHei"/>
              </a:rPr>
              <a:t>Les </a:t>
            </a:r>
            <a:r>
              <a:rPr lang="fr-FR" sz="2200" b="0" u="none" strike="noStrike" dirty="0">
                <a:solidFill>
                  <a:srgbClr val="000000"/>
                </a:solidFill>
                <a:uFillTx/>
                <a:latin typeface="Arial"/>
                <a:ea typeface="Microsoft YaHei"/>
              </a:rPr>
              <a:t>groupes scolaires </a:t>
            </a:r>
            <a:endParaRPr lang="fr-FR" sz="2200" b="0" u="none" strike="noStrike" dirty="0" smtClean="0">
              <a:solidFill>
                <a:srgbClr val="000000"/>
              </a:solidFill>
              <a:uFillTx/>
              <a:latin typeface="Arial"/>
              <a:ea typeface="Microsoft YaHei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200" b="0" u="none" strike="noStrike" dirty="0" smtClean="0">
                <a:solidFill>
                  <a:srgbClr val="000000"/>
                </a:solidFill>
                <a:uFillTx/>
                <a:latin typeface="Arial"/>
                <a:ea typeface="Microsoft YaHei"/>
              </a:rPr>
              <a:t>Les </a:t>
            </a:r>
            <a:r>
              <a:rPr lang="fr-FR" sz="2200" b="0" u="none" strike="noStrike" dirty="0">
                <a:solidFill>
                  <a:srgbClr val="000000"/>
                </a:solidFill>
                <a:uFillTx/>
                <a:latin typeface="Arial"/>
                <a:ea typeface="Microsoft YaHei"/>
              </a:rPr>
              <a:t>jeunes </a:t>
            </a:r>
            <a:r>
              <a:rPr lang="fr-FR" sz="2200" b="0" u="none" strike="noStrike" dirty="0" smtClean="0">
                <a:solidFill>
                  <a:srgbClr val="000000"/>
                </a:solidFill>
                <a:uFillTx/>
                <a:latin typeface="Arial"/>
                <a:ea typeface="Microsoft YaHei"/>
              </a:rPr>
              <a:t>adultes</a:t>
            </a: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200" b="0" u="none" strike="noStrike" dirty="0" smtClean="0">
                <a:solidFill>
                  <a:srgbClr val="000000"/>
                </a:solidFill>
                <a:uFillTx/>
                <a:latin typeface="Arial"/>
                <a:ea typeface="Microsoft YaHei"/>
              </a:rPr>
              <a:t>les </a:t>
            </a:r>
            <a:r>
              <a:rPr lang="fr-FR" sz="2200" b="0" u="none" strike="noStrike" dirty="0">
                <a:solidFill>
                  <a:srgbClr val="000000"/>
                </a:solidFill>
                <a:uFillTx/>
                <a:latin typeface="Arial"/>
                <a:ea typeface="Microsoft YaHei"/>
              </a:rPr>
              <a:t>personnes engagées dans la conservation </a:t>
            </a:r>
            <a:r>
              <a:rPr lang="fr-FR" sz="2200" b="0" u="none" strike="noStrike" dirty="0" smtClean="0">
                <a:solidFill>
                  <a:srgbClr val="000000"/>
                </a:solidFill>
                <a:uFillTx/>
                <a:latin typeface="Arial"/>
                <a:ea typeface="Microsoft YaHei"/>
              </a:rPr>
              <a:t>animale</a:t>
            </a:r>
            <a:endParaRPr lang="fr-FR" sz="21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92" name="Rectangle 491"/>
          <p:cNvSpPr/>
          <p:nvPr/>
        </p:nvSpPr>
        <p:spPr>
          <a:xfrm>
            <a:off x="367560" y="1440000"/>
            <a:ext cx="10972080" cy="1143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93" name="Rectangle 492"/>
          <p:cNvSpPr/>
          <p:nvPr/>
        </p:nvSpPr>
        <p:spPr>
          <a:xfrm>
            <a:off x="359280" y="1451520"/>
            <a:ext cx="10980360" cy="887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fr-FR" sz="2400" b="0" u="none" strike="noStrike" dirty="0">
                <a:solidFill>
                  <a:srgbClr val="000000"/>
                </a:solidFill>
                <a:uFillTx/>
                <a:latin typeface="Arial"/>
              </a:rPr>
              <a:t>Le parc vise une large audience en offrant des expériences adaptées à chaque type de visiteur. </a:t>
            </a:r>
            <a:r>
              <a:rPr lang="fr-FR" b="0" i="1" u="none" strike="noStrike" dirty="0" smtClean="0">
                <a:solidFill>
                  <a:srgbClr val="000000"/>
                </a:solidFill>
                <a:uFillTx/>
                <a:latin typeface="Arial"/>
              </a:rPr>
              <a:t>( </a:t>
            </a:r>
            <a:r>
              <a:rPr lang="fr-FR" b="0" i="1" u="none" strike="noStrike" dirty="0" err="1" smtClean="0">
                <a:solidFill>
                  <a:srgbClr val="000000"/>
                </a:solidFill>
                <a:uFillTx/>
                <a:latin typeface="Arial"/>
              </a:rPr>
              <a:t>peronna</a:t>
            </a:r>
            <a:r>
              <a:rPr lang="fr-FR" b="0" i="1" u="none" strike="noStrike" dirty="0" smtClean="0">
                <a:solidFill>
                  <a:srgbClr val="000000"/>
                </a:solidFill>
                <a:uFillTx/>
                <a:latin typeface="Arial"/>
              </a:rPr>
              <a:t> sur le slide suivant )</a:t>
            </a:r>
          </a:p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idx="29"/>
          </p:nvPr>
        </p:nvSpPr>
        <p:spPr>
          <a:xfrm>
            <a:off x="11762640" y="6428160"/>
            <a:ext cx="429840" cy="429840"/>
          </a:xfrm>
        </p:spPr>
        <p:txBody>
          <a:bodyPr/>
          <a:lstStyle/>
          <a:p>
            <a:fld id="{F48B447E-AB7C-4A3F-9172-C6B610BF7C83}" type="slidenum">
              <a:rPr lang="fr-FR" smtClean="0"/>
              <a:t>10</a:t>
            </a:fld>
            <a:endParaRPr lang="fr-FR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Image 493"/>
          <p:cNvPicPr/>
          <p:nvPr/>
        </p:nvPicPr>
        <p:blipFill>
          <a:blip r:embed="rId3"/>
          <a:stretch/>
        </p:blipFill>
        <p:spPr>
          <a:xfrm>
            <a:off x="-1352550" y="-464776"/>
            <a:ext cx="14744699" cy="7722825"/>
          </a:xfrm>
          <a:prstGeom prst="rect">
            <a:avLst/>
          </a:prstGeom>
          <a:ln w="0">
            <a:noFill/>
          </a:ln>
        </p:spPr>
      </p:pic>
      <p:sp>
        <p:nvSpPr>
          <p:cNvPr id="3" name="Espace réservé du numéro de diapositive 2"/>
          <p:cNvSpPr>
            <a:spLocks noGrp="1"/>
          </p:cNvSpPr>
          <p:nvPr>
            <p:ph type="sldNum" idx="34"/>
          </p:nvPr>
        </p:nvSpPr>
        <p:spPr>
          <a:xfrm>
            <a:off x="11763748" y="6428160"/>
            <a:ext cx="429840" cy="429840"/>
          </a:xfrm>
        </p:spPr>
        <p:txBody>
          <a:bodyPr/>
          <a:lstStyle/>
          <a:p>
            <a:fld id="{93892E97-56D7-4B38-B7F5-1B030DC200FE}" type="slidenum">
              <a:rPr lang="fr-FR" smtClean="0"/>
              <a:t>11</a:t>
            </a:fld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PlaceHolder 1"/>
          <p:cNvSpPr>
            <a:spLocks noGrp="1"/>
          </p:cNvSpPr>
          <p:nvPr>
            <p:ph/>
          </p:nvPr>
        </p:nvSpPr>
        <p:spPr>
          <a:xfrm>
            <a:off x="120240" y="1440000"/>
            <a:ext cx="12072240" cy="2159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fr-FR" sz="21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fr-FR" sz="2100" b="0" u="none" strike="noStrike" dirty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/>
                <a:ea typeface="Microsoft YaHei"/>
              </a:rPr>
              <a:t>Le thème principal est calqué la couleur d’une feuille pour insister sur le rôle du parc pour le développement durable. Les couleurs principales proviennent de l’image </a:t>
            </a:r>
            <a:r>
              <a:rPr lang="fr-FR" sz="2100" b="0" u="none" strike="noStrike" dirty="0" smtClean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/>
                <a:ea typeface="Microsoft YaHei"/>
              </a:rPr>
              <a:t>du Header.</a:t>
            </a:r>
            <a:endParaRPr lang="fr-FR" sz="21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497" name="Image 496"/>
          <p:cNvPicPr/>
          <p:nvPr/>
        </p:nvPicPr>
        <p:blipFill>
          <a:blip r:embed="rId3"/>
          <a:stretch/>
        </p:blipFill>
        <p:spPr>
          <a:xfrm>
            <a:off x="8100360" y="3780000"/>
            <a:ext cx="2878920" cy="2638440"/>
          </a:xfrm>
          <a:prstGeom prst="rect">
            <a:avLst/>
          </a:prstGeom>
          <a:ln w="0">
            <a:noFill/>
          </a:ln>
        </p:spPr>
      </p:pic>
      <p:pic>
        <p:nvPicPr>
          <p:cNvPr id="498" name="Image 497"/>
          <p:cNvPicPr/>
          <p:nvPr/>
        </p:nvPicPr>
        <p:blipFill>
          <a:blip r:embed="rId4"/>
          <a:stretch/>
        </p:blipFill>
        <p:spPr>
          <a:xfrm>
            <a:off x="180000" y="5040000"/>
            <a:ext cx="6659280" cy="1258560"/>
          </a:xfrm>
          <a:prstGeom prst="rect">
            <a:avLst/>
          </a:prstGeom>
          <a:ln w="0">
            <a:noFill/>
          </a:ln>
        </p:spPr>
      </p:pic>
      <p:sp>
        <p:nvSpPr>
          <p:cNvPr id="499" name="PlaceHolder 6"/>
          <p:cNvSpPr/>
          <p:nvPr/>
        </p:nvSpPr>
        <p:spPr>
          <a:xfrm>
            <a:off x="180000" y="6298560"/>
            <a:ext cx="6550560" cy="538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fr-FR" sz="2200" b="0" u="none" strike="noStrike" dirty="0">
                <a:solidFill>
                  <a:schemeClr val="dk2"/>
                </a:solidFill>
                <a:uFillTx/>
                <a:latin typeface="Rockwell"/>
              </a:rPr>
              <a:t>#092601    </a:t>
            </a:r>
            <a:r>
              <a:rPr lang="fr-FR" sz="2200" b="0" u="none" strike="noStrike" dirty="0" smtClean="0">
                <a:solidFill>
                  <a:schemeClr val="dk2"/>
                </a:solidFill>
                <a:uFillTx/>
                <a:latin typeface="Rockwell"/>
              </a:rPr>
              <a:t>    #</a:t>
            </a:r>
            <a:r>
              <a:rPr lang="fr-FR" sz="2200" b="0" u="none" strike="noStrike" dirty="0">
                <a:solidFill>
                  <a:schemeClr val="dk2"/>
                </a:solidFill>
                <a:uFillTx/>
                <a:latin typeface="Rockwell"/>
              </a:rPr>
              <a:t>154001     </a:t>
            </a:r>
            <a:r>
              <a:rPr lang="fr-FR" sz="2200" b="0" u="none" strike="noStrike" dirty="0" smtClean="0">
                <a:solidFill>
                  <a:schemeClr val="dk2"/>
                </a:solidFill>
                <a:uFillTx/>
                <a:latin typeface="Rockwell"/>
              </a:rPr>
              <a:t>   #</a:t>
            </a:r>
            <a:r>
              <a:rPr lang="fr-FR" sz="2200" b="0" u="none" strike="noStrike" dirty="0">
                <a:solidFill>
                  <a:schemeClr val="dk2"/>
                </a:solidFill>
                <a:uFillTx/>
                <a:latin typeface="Rockwell"/>
              </a:rPr>
              <a:t>3B7302    </a:t>
            </a:r>
            <a:r>
              <a:rPr lang="fr-FR" sz="2200" b="0" u="none" strike="noStrike" dirty="0" smtClean="0">
                <a:solidFill>
                  <a:schemeClr val="dk2"/>
                </a:solidFill>
                <a:uFillTx/>
                <a:latin typeface="Rockwell"/>
              </a:rPr>
              <a:t>     #</a:t>
            </a:r>
            <a:r>
              <a:rPr lang="fr-FR" sz="2200" b="0" u="none" strike="noStrike" dirty="0">
                <a:solidFill>
                  <a:schemeClr val="dk2"/>
                </a:solidFill>
                <a:uFillTx/>
                <a:latin typeface="Rockwell"/>
              </a:rPr>
              <a:t>80BF21</a:t>
            </a:r>
            <a:endParaRPr lang="fr-FR" sz="22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00" name="PlaceHolder 15"/>
          <p:cNvSpPr/>
          <p:nvPr/>
        </p:nvSpPr>
        <p:spPr>
          <a:xfrm>
            <a:off x="609480" y="14400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4400" b="0" u="none" strike="noStrike" dirty="0">
                <a:solidFill>
                  <a:srgbClr val="FFFFFF"/>
                </a:solidFill>
                <a:uFillTx/>
                <a:latin typeface="Calibri Light"/>
              </a:rPr>
              <a:t>Charte graphique</a:t>
            </a:r>
            <a:endParaRPr lang="fr-FR" sz="44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501" name="Image 500"/>
          <p:cNvPicPr/>
          <p:nvPr/>
        </p:nvPicPr>
        <p:blipFill>
          <a:blip r:embed="rId5"/>
          <a:stretch/>
        </p:blipFill>
        <p:spPr>
          <a:xfrm>
            <a:off x="2155680" y="3420000"/>
            <a:ext cx="3243960" cy="929520"/>
          </a:xfrm>
          <a:prstGeom prst="rect">
            <a:avLst/>
          </a:prstGeom>
          <a:ln w="0">
            <a:noFill/>
          </a:ln>
        </p:spPr>
      </p:pic>
      <p:sp>
        <p:nvSpPr>
          <p:cNvPr id="502" name="Rectangle 501"/>
          <p:cNvSpPr/>
          <p:nvPr/>
        </p:nvSpPr>
        <p:spPr>
          <a:xfrm>
            <a:off x="3389400" y="4350240"/>
            <a:ext cx="929880" cy="345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Image Header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idx="34"/>
          </p:nvPr>
        </p:nvSpPr>
        <p:spPr>
          <a:xfrm>
            <a:off x="11762640" y="6418440"/>
            <a:ext cx="429840" cy="429840"/>
          </a:xfrm>
        </p:spPr>
        <p:txBody>
          <a:bodyPr/>
          <a:lstStyle/>
          <a:p>
            <a:fld id="{93892E97-56D7-4B38-B7F5-1B030DC200FE}" type="slidenum">
              <a:rPr lang="fr-FR" smtClean="0"/>
              <a:t>12</a:t>
            </a:fld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PlaceHolder 1"/>
          <p:cNvSpPr>
            <a:spLocks noGrp="1"/>
          </p:cNvSpPr>
          <p:nvPr>
            <p:ph/>
          </p:nvPr>
        </p:nvSpPr>
        <p:spPr>
          <a:xfrm>
            <a:off x="131200" y="1536700"/>
            <a:ext cx="11450360" cy="5491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fr-FR" sz="2100" b="0" u="none" strike="noStrike" dirty="0">
                <a:solidFill>
                  <a:srgbClr val="000000"/>
                </a:solidFill>
                <a:uFillTx/>
                <a:latin typeface="Arial"/>
              </a:rPr>
              <a:t>Les boutons d’inscription à la newsletter ainsi que ceux pour revenir à l’accueil sont de couleur orange avec une écriture blanche :</a:t>
            </a: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fr-FR" sz="21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fr-FR" sz="21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fr-FR" sz="2100" b="0" u="none" strike="noStrike" dirty="0">
                <a:solidFill>
                  <a:srgbClr val="000000"/>
                </a:solidFill>
                <a:uFillTx/>
                <a:latin typeface="Arial"/>
              </a:rPr>
              <a:t>                                                          </a:t>
            </a:r>
            <a:r>
              <a:rPr lang="fr-FR" sz="2100" b="0" u="none" strike="noStrike" dirty="0" smtClean="0">
                <a:solidFill>
                  <a:srgbClr val="000000"/>
                </a:solidFill>
                <a:uFillTx/>
                <a:latin typeface="Arial"/>
              </a:rPr>
              <a:t>    </a:t>
            </a:r>
            <a:r>
              <a:rPr lang="fr-FR" sz="2100" b="0" u="none" strike="noStrike" dirty="0" smtClean="0">
                <a:solidFill>
                  <a:srgbClr val="000000"/>
                </a:solidFill>
                <a:uFillTx/>
                <a:latin typeface="Arial"/>
                <a:ea typeface="Microsoft YaHei"/>
              </a:rPr>
              <a:t>Le </a:t>
            </a:r>
            <a:r>
              <a:rPr lang="fr-FR" sz="2100" b="0" u="none" strike="noStrike" dirty="0">
                <a:solidFill>
                  <a:srgbClr val="000000"/>
                </a:solidFill>
                <a:uFillTx/>
                <a:latin typeface="Arial"/>
                <a:ea typeface="Microsoft YaHei"/>
              </a:rPr>
              <a:t>rapport de contraste est de 5,22 /1 sur le site                                                                                </a:t>
            </a:r>
            <a:r>
              <a:rPr lang="fr-FR" sz="2100" b="0" u="none" strike="noStrike" dirty="0" smtClean="0">
                <a:solidFill>
                  <a:srgbClr val="000000"/>
                </a:solidFill>
                <a:uFillTx/>
                <a:latin typeface="Arial"/>
                <a:ea typeface="Microsoft YaHei"/>
              </a:rPr>
              <a:t>					    </a:t>
            </a:r>
            <a:r>
              <a:rPr lang="fr-FR" sz="2100" b="0" u="none" strike="noStrike" dirty="0" err="1" smtClean="0">
                <a:solidFill>
                  <a:srgbClr val="000000"/>
                </a:solidFill>
                <a:uFillTx/>
                <a:latin typeface="Arial"/>
                <a:ea typeface="Microsoft YaHei"/>
              </a:rPr>
              <a:t>color.adobe</a:t>
            </a:r>
            <a:r>
              <a:rPr lang="fr-FR" sz="2100" b="0" u="none" strike="noStrike" dirty="0">
                <a:solidFill>
                  <a:srgbClr val="000000"/>
                </a:solidFill>
                <a:uFillTx/>
                <a:latin typeface="Arial"/>
                <a:ea typeface="Microsoft YaHei"/>
              </a:rPr>
              <a:t>.</a:t>
            </a:r>
            <a:endParaRPr lang="fr-FR" sz="21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fr-FR" sz="21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fr-FR" sz="2100" b="0" u="none" strike="noStrike" dirty="0">
                <a:solidFill>
                  <a:srgbClr val="000000"/>
                </a:solidFill>
                <a:uFillTx/>
                <a:latin typeface="Arial"/>
                <a:ea typeface="Microsoft YaHei"/>
              </a:rPr>
              <a:t>Les photos présentes sur les pages d’accueil restent toujours dans le thème principal.</a:t>
            </a:r>
            <a:endParaRPr lang="fr-FR" sz="21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fr-FR" sz="21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fr-FR" sz="2100" b="0" u="none" strike="noStrike" dirty="0">
                <a:solidFill>
                  <a:srgbClr val="000000"/>
                </a:solidFill>
                <a:uFillTx/>
                <a:latin typeface="Arial"/>
                <a:ea typeface="Microsoft YaHei"/>
              </a:rPr>
              <a:t>                                                     Un fond vert et une teinte chaude.                                                       </a:t>
            </a:r>
            <a:endParaRPr lang="fr-FR" sz="21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fr-FR" sz="21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505" name="Image 504"/>
          <p:cNvPicPr/>
          <p:nvPr/>
        </p:nvPicPr>
        <p:blipFill>
          <a:blip r:embed="rId3"/>
          <a:stretch/>
        </p:blipFill>
        <p:spPr>
          <a:xfrm>
            <a:off x="999400" y="2597548"/>
            <a:ext cx="3927134" cy="1612312"/>
          </a:xfrm>
          <a:prstGeom prst="rect">
            <a:avLst/>
          </a:prstGeom>
          <a:ln w="0">
            <a:noFill/>
          </a:ln>
        </p:spPr>
      </p:pic>
      <p:pic>
        <p:nvPicPr>
          <p:cNvPr id="506" name="Image 505"/>
          <p:cNvPicPr/>
          <p:nvPr/>
        </p:nvPicPr>
        <p:blipFill>
          <a:blip r:embed="rId4"/>
          <a:stretch/>
        </p:blipFill>
        <p:spPr>
          <a:xfrm>
            <a:off x="1458800" y="5054600"/>
            <a:ext cx="2833800" cy="1701800"/>
          </a:xfrm>
          <a:prstGeom prst="rect">
            <a:avLst/>
          </a:prstGeom>
          <a:ln w="0">
            <a:noFill/>
          </a:ln>
        </p:spPr>
      </p:pic>
      <p:sp>
        <p:nvSpPr>
          <p:cNvPr id="2" name="Espace réservé du numéro de diapositive 1"/>
          <p:cNvSpPr>
            <a:spLocks noGrp="1"/>
          </p:cNvSpPr>
          <p:nvPr>
            <p:ph type="sldNum" idx="34"/>
          </p:nvPr>
        </p:nvSpPr>
        <p:spPr>
          <a:xfrm>
            <a:off x="11763748" y="6428160"/>
            <a:ext cx="429840" cy="429840"/>
          </a:xfrm>
        </p:spPr>
        <p:txBody>
          <a:bodyPr/>
          <a:lstStyle/>
          <a:p>
            <a:fld id="{93892E97-56D7-4B38-B7F5-1B030DC200FE}" type="slidenum">
              <a:rPr lang="fr-FR" smtClean="0"/>
              <a:t>13</a:t>
            </a:fld>
            <a:endParaRPr lang="fr-FR"/>
          </a:p>
        </p:txBody>
      </p:sp>
      <p:sp>
        <p:nvSpPr>
          <p:cNvPr id="9" name="PlaceHolder 15"/>
          <p:cNvSpPr/>
          <p:nvPr/>
        </p:nvSpPr>
        <p:spPr>
          <a:xfrm>
            <a:off x="609480" y="14400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4400" b="0" u="none" strike="noStrike" dirty="0">
                <a:solidFill>
                  <a:srgbClr val="FFFFFF"/>
                </a:solidFill>
                <a:uFillTx/>
                <a:latin typeface="Calibri Light"/>
              </a:rPr>
              <a:t>Charte graphique</a:t>
            </a:r>
            <a:endParaRPr lang="fr-FR" sz="44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PlaceHolder 1"/>
          <p:cNvSpPr>
            <a:spLocks noGrp="1"/>
          </p:cNvSpPr>
          <p:nvPr>
            <p:ph/>
          </p:nvPr>
        </p:nvSpPr>
        <p:spPr>
          <a:xfrm>
            <a:off x="0" y="1663700"/>
            <a:ext cx="11543040" cy="56326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fr-FR" sz="2400" b="1" u="none" strike="noStrike" dirty="0">
                <a:solidFill>
                  <a:srgbClr val="000000"/>
                </a:solidFill>
                <a:uFillTx/>
                <a:latin typeface="Arial"/>
              </a:rPr>
              <a:t>Les polices utilisées sont :</a:t>
            </a: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fr-FR" sz="22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fr-FR" sz="2200" b="0" u="sng" strike="noStrike" dirty="0" err="1">
                <a:solidFill>
                  <a:srgbClr val="000000"/>
                </a:solidFill>
                <a:uFillTx/>
                <a:latin typeface="Arial"/>
              </a:rPr>
              <a:t>Raleway</a:t>
            </a:r>
            <a:r>
              <a:rPr lang="fr-FR" sz="2200" b="0" u="none" strike="noStrike" dirty="0">
                <a:solidFill>
                  <a:srgbClr val="000000"/>
                </a:solidFill>
                <a:uFillTx/>
                <a:latin typeface="Arial"/>
              </a:rPr>
              <a:t> pour les titres des pages, qui est une police avec du caractère, robuste et naturel.</a:t>
            </a: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fr-FR" sz="2200" b="0" u="sng" strike="noStrike" dirty="0">
                <a:solidFill>
                  <a:srgbClr val="000000"/>
                </a:solidFill>
                <a:uFillTx/>
                <a:latin typeface="Arial"/>
              </a:rPr>
              <a:t>Source Serif pro</a:t>
            </a:r>
            <a:r>
              <a:rPr lang="fr-FR" sz="2200" b="0" u="none" strike="noStrike" dirty="0">
                <a:solidFill>
                  <a:srgbClr val="000000"/>
                </a:solidFill>
                <a:uFillTx/>
                <a:latin typeface="Arial"/>
              </a:rPr>
              <a:t> pour le content et les noms des menus,  qui a un aspect légèrement traditionnel.</a:t>
            </a:r>
          </a:p>
        </p:txBody>
      </p:sp>
      <p:pic>
        <p:nvPicPr>
          <p:cNvPr id="509" name="Image 508"/>
          <p:cNvPicPr/>
          <p:nvPr/>
        </p:nvPicPr>
        <p:blipFill>
          <a:blip r:embed="rId3"/>
          <a:stretch/>
        </p:blipFill>
        <p:spPr>
          <a:xfrm>
            <a:off x="2755900" y="3873500"/>
            <a:ext cx="5793020" cy="2776260"/>
          </a:xfrm>
          <a:prstGeom prst="rect">
            <a:avLst/>
          </a:prstGeom>
          <a:ln w="0">
            <a:noFill/>
          </a:ln>
        </p:spPr>
      </p:pic>
      <p:sp>
        <p:nvSpPr>
          <p:cNvPr id="2" name="Espace réservé du numéro de diapositive 1"/>
          <p:cNvSpPr>
            <a:spLocks noGrp="1"/>
          </p:cNvSpPr>
          <p:nvPr>
            <p:ph type="sldNum" idx="34"/>
          </p:nvPr>
        </p:nvSpPr>
        <p:spPr>
          <a:xfrm>
            <a:off x="11763748" y="6428160"/>
            <a:ext cx="429840" cy="429840"/>
          </a:xfrm>
        </p:spPr>
        <p:txBody>
          <a:bodyPr/>
          <a:lstStyle/>
          <a:p>
            <a:fld id="{93892E97-56D7-4B38-B7F5-1B030DC200FE}" type="slidenum">
              <a:rPr lang="fr-FR" smtClean="0"/>
              <a:t>14</a:t>
            </a:fld>
            <a:endParaRPr lang="fr-FR"/>
          </a:p>
        </p:txBody>
      </p:sp>
      <p:sp>
        <p:nvSpPr>
          <p:cNvPr id="7" name="PlaceHolder 15"/>
          <p:cNvSpPr/>
          <p:nvPr/>
        </p:nvSpPr>
        <p:spPr>
          <a:xfrm>
            <a:off x="609480" y="14400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4400" b="0" u="none" strike="noStrike" dirty="0">
                <a:solidFill>
                  <a:srgbClr val="FFFFFF"/>
                </a:solidFill>
                <a:uFillTx/>
                <a:latin typeface="Calibri Light"/>
              </a:rPr>
              <a:t>Charte graphique</a:t>
            </a:r>
            <a:endParaRPr lang="fr-FR" sz="44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PlaceHolder 1"/>
          <p:cNvSpPr>
            <a:spLocks noGrp="1"/>
          </p:cNvSpPr>
          <p:nvPr>
            <p:ph/>
          </p:nvPr>
        </p:nvSpPr>
        <p:spPr>
          <a:xfrm>
            <a:off x="279028" y="1459440"/>
            <a:ext cx="11699640" cy="5398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fr-FR" sz="2400" b="0" u="none" strike="noStrike" dirty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/>
              </a:rPr>
              <a:t>Les contenus seront accueillants et accessibles tout en transmettant des connaissances approfondies en valorisant le bien-être animal et les actions de conservation.</a:t>
            </a: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2400" b="0" u="none" strike="noStrike" dirty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/>
                <a:ea typeface="Times New Roman"/>
              </a:rPr>
              <a:t>Le vouvoiement sera employé ainsi que des phrases courtes, un vocabulaire accessible et des titres descriptifs faciliteront la navigation.</a:t>
            </a: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2400" b="0" u="none" strike="noStrike" dirty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/>
                <a:ea typeface="Times New Roman"/>
              </a:rPr>
              <a:t>L’utilisation des mots-clés pertinents faciliteront la visibilité du site dans les moteurs de recherche.</a:t>
            </a: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fr-FR" sz="21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fr-FR" sz="21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fr-FR" sz="21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fr-FR" sz="21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2" name="PlaceHolder 16"/>
          <p:cNvSpPr/>
          <p:nvPr/>
        </p:nvSpPr>
        <p:spPr>
          <a:xfrm>
            <a:off x="610200" y="14400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4400" b="0" u="none" strike="noStrike">
                <a:solidFill>
                  <a:srgbClr val="FFFFFF"/>
                </a:solidFill>
                <a:uFillTx/>
                <a:latin typeface="Calibri Light"/>
              </a:rPr>
              <a:t>Charte éditoriale</a:t>
            </a:r>
            <a:endParaRPr lang="fr-FR" sz="44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idx="34"/>
          </p:nvPr>
        </p:nvSpPr>
        <p:spPr>
          <a:xfrm>
            <a:off x="11763748" y="6417678"/>
            <a:ext cx="429840" cy="429840"/>
          </a:xfrm>
        </p:spPr>
        <p:txBody>
          <a:bodyPr/>
          <a:lstStyle/>
          <a:p>
            <a:fld id="{93892E97-56D7-4B38-B7F5-1B030DC200FE}" type="slidenum">
              <a:rPr lang="fr-FR" smtClean="0"/>
              <a:t>15</a:t>
            </a:fld>
            <a:endParaRPr lang="fr-FR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588" cy="6857999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idx="34"/>
          </p:nvPr>
        </p:nvSpPr>
        <p:spPr>
          <a:xfrm>
            <a:off x="11763748" y="6428160"/>
            <a:ext cx="429840" cy="429840"/>
          </a:xfrm>
        </p:spPr>
        <p:txBody>
          <a:bodyPr/>
          <a:lstStyle/>
          <a:p>
            <a:fld id="{93892E97-56D7-4B38-B7F5-1B030DC200FE}" type="slidenum">
              <a:rPr lang="fr-FR" smtClean="0"/>
              <a:t>16</a:t>
            </a:fld>
            <a:endParaRPr lang="fr-FR"/>
          </a:p>
        </p:txBody>
      </p:sp>
      <p:sp>
        <p:nvSpPr>
          <p:cNvPr id="9" name="PlaceHolder 15"/>
          <p:cNvSpPr/>
          <p:nvPr/>
        </p:nvSpPr>
        <p:spPr>
          <a:xfrm>
            <a:off x="609480" y="14400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4400" b="0" u="none" strike="noStrike" dirty="0" smtClean="0">
                <a:solidFill>
                  <a:srgbClr val="FFFFFF"/>
                </a:solidFill>
                <a:uFillTx/>
                <a:latin typeface="Calibri Light"/>
              </a:rPr>
              <a:t>L’arborescence</a:t>
            </a:r>
            <a:endParaRPr lang="fr-FR" sz="44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0" y="0"/>
            <a:ext cx="12192840" cy="6857640"/>
          </a:xfrm>
          <a:prstGeom prst="rect">
            <a:avLst/>
          </a:prstGeom>
        </p:spPr>
      </p:pic>
      <p:sp>
        <p:nvSpPr>
          <p:cNvPr id="3" name="Espace réservé du numéro de diapositive 2"/>
          <p:cNvSpPr>
            <a:spLocks noGrp="1"/>
          </p:cNvSpPr>
          <p:nvPr>
            <p:ph type="sldNum" idx="34"/>
          </p:nvPr>
        </p:nvSpPr>
        <p:spPr>
          <a:xfrm>
            <a:off x="11763000" y="6427800"/>
            <a:ext cx="429840" cy="429840"/>
          </a:xfrm>
        </p:spPr>
        <p:txBody>
          <a:bodyPr/>
          <a:lstStyle/>
          <a:p>
            <a:fld id="{93892E97-56D7-4B38-B7F5-1B030DC200FE}" type="slidenum">
              <a:rPr lang="fr-FR" smtClean="0"/>
              <a:t>17</a:t>
            </a:fld>
            <a:endParaRPr lang="fr-FR" dirty="0"/>
          </a:p>
        </p:txBody>
      </p:sp>
      <p:sp>
        <p:nvSpPr>
          <p:cNvPr id="6" name="PlaceHolder 15"/>
          <p:cNvSpPr/>
          <p:nvPr/>
        </p:nvSpPr>
        <p:spPr>
          <a:xfrm>
            <a:off x="609480" y="14400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4400" dirty="0">
                <a:solidFill>
                  <a:schemeClr val="lt1"/>
                </a:solidFill>
              </a:rPr>
              <a:t>Spécifications fonctionnelles</a:t>
            </a:r>
            <a:endParaRPr lang="fr-FR" sz="440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2869480" y="3566488"/>
            <a:ext cx="6452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dirty="0" smtClean="0"/>
              <a:t>USE CASE pour le site vitrine</a:t>
            </a:r>
            <a:endParaRPr lang="fr-FR" sz="36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602" y="0"/>
            <a:ext cx="12226612" cy="6857999"/>
          </a:xfrm>
          <a:prstGeom prst="rect">
            <a:avLst/>
          </a:prstGeom>
        </p:spPr>
      </p:pic>
      <p:sp>
        <p:nvSpPr>
          <p:cNvPr id="3" name="Espace réservé du numéro de diapositive 2"/>
          <p:cNvSpPr>
            <a:spLocks noGrp="1"/>
          </p:cNvSpPr>
          <p:nvPr>
            <p:ph type="sldNum" idx="34"/>
          </p:nvPr>
        </p:nvSpPr>
        <p:spPr>
          <a:xfrm>
            <a:off x="11763000" y="6427800"/>
            <a:ext cx="429840" cy="429840"/>
          </a:xfrm>
        </p:spPr>
        <p:txBody>
          <a:bodyPr/>
          <a:lstStyle/>
          <a:p>
            <a:fld id="{93892E97-56D7-4B38-B7F5-1B030DC200FE}" type="slidenum">
              <a:rPr lang="fr-FR" smtClean="0"/>
              <a:t>18</a:t>
            </a:fld>
            <a:endParaRPr lang="fr-FR" dirty="0"/>
          </a:p>
        </p:txBody>
      </p:sp>
      <p:sp>
        <p:nvSpPr>
          <p:cNvPr id="6" name="PlaceHolder 15"/>
          <p:cNvSpPr/>
          <p:nvPr/>
        </p:nvSpPr>
        <p:spPr>
          <a:xfrm>
            <a:off x="609480" y="14400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4400" dirty="0">
                <a:solidFill>
                  <a:schemeClr val="lt1"/>
                </a:solidFill>
              </a:rPr>
              <a:t>Spécifications fonctionnelles</a:t>
            </a:r>
            <a:endParaRPr lang="fr-FR" sz="440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2869480" y="3566488"/>
            <a:ext cx="6452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dirty="0" smtClean="0"/>
              <a:t>USE CASE pour le jeu de piste</a:t>
            </a:r>
            <a:endParaRPr lang="fr-FR" sz="3600" b="1" dirty="0"/>
          </a:p>
        </p:txBody>
      </p:sp>
    </p:spTree>
    <p:extLst>
      <p:ext uri="{BB962C8B-B14F-4D97-AF65-F5344CB8AC3E}">
        <p14:creationId xmlns:p14="http://schemas.microsoft.com/office/powerpoint/2010/main" val="681094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Rectangle 514"/>
          <p:cNvSpPr/>
          <p:nvPr/>
        </p:nvSpPr>
        <p:spPr>
          <a:xfrm>
            <a:off x="367560" y="1440000"/>
            <a:ext cx="10972080" cy="1143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6" name="Rectangle 515"/>
          <p:cNvSpPr/>
          <p:nvPr/>
        </p:nvSpPr>
        <p:spPr>
          <a:xfrm>
            <a:off x="367560" y="1440000"/>
            <a:ext cx="11826028" cy="5399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fr-FR" sz="2400" u="sng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ctr"/>
            <a:r>
              <a:rPr lang="fr-FR" sz="2400" u="sng" dirty="0" smtClean="0">
                <a:solidFill>
                  <a:srgbClr val="000000"/>
                </a:solidFill>
                <a:latin typeface="Arial" panose="020B0604020202020204" pitchFamily="34" charset="0"/>
              </a:rPr>
              <a:t>Jeu de piste</a:t>
            </a:r>
          </a:p>
          <a:p>
            <a:pPr algn="ctr"/>
            <a:r>
              <a:rPr lang="fr-FR" sz="2400" dirty="0" smtClean="0">
                <a:solidFill>
                  <a:srgbClr val="000000"/>
                </a:solidFill>
                <a:latin typeface="Arial" panose="020B0604020202020204" pitchFamily="34" charset="0"/>
              </a:rPr>
              <a:t>Sécurisation des QR codes</a:t>
            </a:r>
          </a:p>
          <a:p>
            <a:pPr algn="ctr"/>
            <a:r>
              <a:rPr lang="fr-FR" sz="2400" dirty="0" smtClean="0">
                <a:solidFill>
                  <a:srgbClr val="000000"/>
                </a:solidFill>
                <a:latin typeface="Arial" panose="020B0604020202020204" pitchFamily="34" charset="0"/>
              </a:rPr>
              <a:t>Stockage et suivi des réponses au quizz</a:t>
            </a:r>
            <a:endParaRPr lang="fr-FR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fr-FR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8" name="PlaceHolder 7"/>
          <p:cNvSpPr/>
          <p:nvPr/>
        </p:nvSpPr>
        <p:spPr>
          <a:xfrm>
            <a:off x="609480" y="14436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4400" b="0" u="none" strike="noStrike" dirty="0" smtClean="0">
                <a:solidFill>
                  <a:srgbClr val="FFFFFF"/>
                </a:solidFill>
                <a:uFillTx/>
                <a:latin typeface="Calibri Light"/>
              </a:rPr>
              <a:t>Défis techniques</a:t>
            </a: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3600" dirty="0" smtClean="0">
                <a:solidFill>
                  <a:srgbClr val="FFFFFF"/>
                </a:solidFill>
                <a:latin typeface="Calibri Light"/>
              </a:rPr>
              <a:t>Contraintes</a:t>
            </a:r>
            <a:endParaRPr lang="fr-FR" sz="36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29"/>
          </p:nvPr>
        </p:nvSpPr>
        <p:spPr>
          <a:xfrm>
            <a:off x="11763748" y="6409440"/>
            <a:ext cx="429840" cy="429840"/>
          </a:xfrm>
        </p:spPr>
        <p:txBody>
          <a:bodyPr/>
          <a:lstStyle/>
          <a:p>
            <a:fld id="{F48B447E-AB7C-4A3F-9172-C6B610BF7C83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0834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3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96769">
            <a:off x="660281" y="573437"/>
            <a:ext cx="2353545" cy="4347275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7735">
            <a:off x="9183699" y="491818"/>
            <a:ext cx="2563855" cy="4510511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60729">
            <a:off x="3993734" y="526470"/>
            <a:ext cx="3442287" cy="1295884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049" y="354925"/>
            <a:ext cx="4178300" cy="2765051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13658">
            <a:off x="7589711" y="3793266"/>
            <a:ext cx="3774142" cy="2122955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13495">
            <a:off x="819221" y="3685087"/>
            <a:ext cx="4514183" cy="2539228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7621" y="1"/>
            <a:ext cx="2351316" cy="188643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5513" y="2635979"/>
            <a:ext cx="1931524" cy="1054290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062305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5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1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Rectangle 514"/>
          <p:cNvSpPr/>
          <p:nvPr/>
        </p:nvSpPr>
        <p:spPr>
          <a:xfrm>
            <a:off x="367560" y="1440000"/>
            <a:ext cx="10972080" cy="1143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6" name="Rectangle 515"/>
          <p:cNvSpPr/>
          <p:nvPr/>
        </p:nvSpPr>
        <p:spPr>
          <a:xfrm>
            <a:off x="367560" y="1440000"/>
            <a:ext cx="11826028" cy="5399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8" name="PlaceHolder 7"/>
          <p:cNvSpPr/>
          <p:nvPr/>
        </p:nvSpPr>
        <p:spPr>
          <a:xfrm>
            <a:off x="609480" y="14436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4400" b="0" u="none" strike="noStrike" dirty="0" smtClean="0">
                <a:solidFill>
                  <a:srgbClr val="FFFFFF"/>
                </a:solidFill>
                <a:uFillTx/>
                <a:latin typeface="Calibri Light"/>
              </a:rPr>
              <a:t>Défis techniques</a:t>
            </a: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3600" dirty="0" smtClean="0">
                <a:solidFill>
                  <a:srgbClr val="FFFFFF"/>
                </a:solidFill>
                <a:latin typeface="Calibri Light"/>
              </a:rPr>
              <a:t>Langages et technologies </a:t>
            </a:r>
            <a:r>
              <a:rPr lang="fr-FR" sz="3600" dirty="0" smtClean="0">
                <a:solidFill>
                  <a:srgbClr val="FFFFFF"/>
                </a:solidFill>
                <a:latin typeface="Calibri Light"/>
              </a:rPr>
              <a:t>Utilisées</a:t>
            </a:r>
            <a:endParaRPr lang="fr-FR" sz="36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29"/>
          </p:nvPr>
        </p:nvSpPr>
        <p:spPr>
          <a:xfrm>
            <a:off x="11763748" y="6409440"/>
            <a:ext cx="429840" cy="429840"/>
          </a:xfrm>
        </p:spPr>
        <p:txBody>
          <a:bodyPr/>
          <a:lstStyle/>
          <a:p>
            <a:fld id="{F48B447E-AB7C-4A3F-9172-C6B610BF7C83}" type="slidenum">
              <a:rPr lang="fr-FR" smtClean="0"/>
              <a:t>20</a:t>
            </a:fld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3600" y="4298810"/>
            <a:ext cx="2160000" cy="2160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3600" y="1439276"/>
            <a:ext cx="2160000" cy="21600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7884" y="1655640"/>
            <a:ext cx="2160000" cy="2160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788" y="4336672"/>
            <a:ext cx="2160000" cy="1911504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17" y="1439276"/>
            <a:ext cx="2160000" cy="216000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6287" y="1202467"/>
            <a:ext cx="4743344" cy="2633618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1224" y="3298934"/>
            <a:ext cx="3540346" cy="3540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35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Rectangle 514"/>
          <p:cNvSpPr/>
          <p:nvPr/>
        </p:nvSpPr>
        <p:spPr>
          <a:xfrm>
            <a:off x="367560" y="1440000"/>
            <a:ext cx="10972080" cy="1143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6" name="Rectangle 515"/>
          <p:cNvSpPr/>
          <p:nvPr/>
        </p:nvSpPr>
        <p:spPr>
          <a:xfrm>
            <a:off x="367560" y="1440000"/>
            <a:ext cx="11826028" cy="5399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8" name="PlaceHolder 7"/>
          <p:cNvSpPr/>
          <p:nvPr/>
        </p:nvSpPr>
        <p:spPr>
          <a:xfrm>
            <a:off x="609480" y="14436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4400" b="0" u="none" strike="noStrike" dirty="0" smtClean="0">
                <a:solidFill>
                  <a:srgbClr val="FFFFFF"/>
                </a:solidFill>
                <a:uFillTx/>
                <a:latin typeface="Calibri Light"/>
              </a:rPr>
              <a:t>Défis techniques</a:t>
            </a: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3600" dirty="0" smtClean="0">
                <a:solidFill>
                  <a:srgbClr val="FFFFFF"/>
                </a:solidFill>
                <a:latin typeface="Calibri Light"/>
              </a:rPr>
              <a:t>Outils Utilisées</a:t>
            </a:r>
            <a:endParaRPr lang="fr-FR" sz="36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29"/>
          </p:nvPr>
        </p:nvSpPr>
        <p:spPr>
          <a:xfrm>
            <a:off x="11763748" y="6409440"/>
            <a:ext cx="429840" cy="429840"/>
          </a:xfrm>
        </p:spPr>
        <p:txBody>
          <a:bodyPr/>
          <a:lstStyle/>
          <a:p>
            <a:fld id="{F48B447E-AB7C-4A3F-9172-C6B610BF7C83}" type="slidenum">
              <a:rPr lang="fr-FR" smtClean="0"/>
              <a:t>21</a:t>
            </a:fld>
            <a:endParaRPr lang="fr-FR" dirty="0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60" y="3933770"/>
            <a:ext cx="2943419" cy="1766053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8262" y="3872276"/>
            <a:ext cx="1766053" cy="1766053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594" y="3849676"/>
            <a:ext cx="1766053" cy="1766053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422" y="1461765"/>
            <a:ext cx="2982298" cy="1766053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5507" y="1445422"/>
            <a:ext cx="1766053" cy="1766053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886" y="1440000"/>
            <a:ext cx="1766053" cy="1766053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6282" y="3872276"/>
            <a:ext cx="3233358" cy="1614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25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" name="Image 521"/>
          <p:cNvPicPr/>
          <p:nvPr/>
        </p:nvPicPr>
        <p:blipFill>
          <a:blip r:embed="rId3"/>
          <a:stretch/>
        </p:blipFill>
        <p:spPr>
          <a:xfrm>
            <a:off x="610395" y="144000"/>
            <a:ext cx="3318120" cy="6695280"/>
          </a:xfrm>
          <a:prstGeom prst="rect">
            <a:avLst/>
          </a:prstGeom>
          <a:ln w="0">
            <a:noFill/>
          </a:ln>
        </p:spPr>
      </p:pic>
      <p:pic>
        <p:nvPicPr>
          <p:cNvPr id="523" name="Image 522"/>
          <p:cNvPicPr/>
          <p:nvPr/>
        </p:nvPicPr>
        <p:blipFill>
          <a:blip r:embed="rId4"/>
          <a:stretch/>
        </p:blipFill>
        <p:spPr>
          <a:xfrm>
            <a:off x="4847781" y="144000"/>
            <a:ext cx="2498026" cy="6703920"/>
          </a:xfrm>
          <a:prstGeom prst="rect">
            <a:avLst/>
          </a:prstGeom>
          <a:ln w="0">
            <a:noFill/>
          </a:ln>
        </p:spPr>
      </p:pic>
      <p:pic>
        <p:nvPicPr>
          <p:cNvPr id="524" name="Image 523"/>
          <p:cNvPicPr/>
          <p:nvPr/>
        </p:nvPicPr>
        <p:blipFill>
          <a:blip r:embed="rId5"/>
          <a:stretch/>
        </p:blipFill>
        <p:spPr>
          <a:xfrm>
            <a:off x="8265073" y="144000"/>
            <a:ext cx="3319035" cy="6714000"/>
          </a:xfrm>
          <a:prstGeom prst="rect">
            <a:avLst/>
          </a:prstGeom>
          <a:ln w="0">
            <a:noFill/>
          </a:ln>
        </p:spPr>
      </p:pic>
      <p:sp>
        <p:nvSpPr>
          <p:cNvPr id="3" name="Espace réservé du numéro de diapositive 2"/>
          <p:cNvSpPr>
            <a:spLocks noGrp="1"/>
          </p:cNvSpPr>
          <p:nvPr>
            <p:ph type="sldNum" idx="34"/>
          </p:nvPr>
        </p:nvSpPr>
        <p:spPr>
          <a:xfrm>
            <a:off x="11763748" y="6409440"/>
            <a:ext cx="429840" cy="429840"/>
          </a:xfrm>
        </p:spPr>
        <p:txBody>
          <a:bodyPr/>
          <a:lstStyle/>
          <a:p>
            <a:fld id="{93892E97-56D7-4B38-B7F5-1B030DC200FE}" type="slidenum">
              <a:rPr lang="fr-FR" smtClean="0"/>
              <a:t>22</a:t>
            </a:fld>
            <a:endParaRPr lang="fr-FR"/>
          </a:p>
        </p:txBody>
      </p:sp>
      <p:sp>
        <p:nvSpPr>
          <p:cNvPr id="8" name="PlaceHolder 15"/>
          <p:cNvSpPr/>
          <p:nvPr/>
        </p:nvSpPr>
        <p:spPr>
          <a:xfrm>
            <a:off x="609480" y="14400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4400" dirty="0" smtClean="0">
                <a:solidFill>
                  <a:schemeClr val="lt1"/>
                </a:solidFill>
              </a:rPr>
              <a:t>Maquettage</a:t>
            </a:r>
            <a:endParaRPr lang="fr-FR" sz="440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1000"/>
                                        <p:tgtEl>
                                          <p:spTgt spid="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500"/>
                            </p:stCondLst>
                            <p:childTnLst>
                              <p:par>
                                <p:cTn id="16" presetID="16" presetClass="entr" presetSubtype="2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7D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Rectangle 538"/>
          <p:cNvSpPr/>
          <p:nvPr/>
        </p:nvSpPr>
        <p:spPr>
          <a:xfrm>
            <a:off x="0" y="2857320"/>
            <a:ext cx="12112200" cy="872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4400" b="0" u="none" strike="noStrike" dirty="0" smtClean="0">
                <a:solidFill>
                  <a:srgbClr val="FFFFFF"/>
                </a:solidFill>
                <a:uFillTx/>
                <a:latin typeface="Calibri Light"/>
              </a:rPr>
              <a:t>FRONT - END</a:t>
            </a:r>
            <a:endParaRPr lang="fr-FR" sz="44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34"/>
          </p:nvPr>
        </p:nvSpPr>
        <p:spPr>
          <a:xfrm>
            <a:off x="11763748" y="6428160"/>
            <a:ext cx="429840" cy="429840"/>
          </a:xfrm>
        </p:spPr>
        <p:txBody>
          <a:bodyPr/>
          <a:lstStyle/>
          <a:p>
            <a:fld id="{93892E97-56D7-4B38-B7F5-1B030DC200FE}" type="slidenum">
              <a:rPr lang="fr-FR" smtClean="0"/>
              <a:t>23</a:t>
            </a:fld>
            <a:endParaRPr lang="fr-FR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44360" cy="6858000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030" y="0"/>
            <a:ext cx="3924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894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Rectangle 514"/>
          <p:cNvSpPr/>
          <p:nvPr/>
        </p:nvSpPr>
        <p:spPr>
          <a:xfrm>
            <a:off x="367560" y="1440000"/>
            <a:ext cx="10972080" cy="1143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6" name="Rectangle 515"/>
          <p:cNvSpPr/>
          <p:nvPr/>
        </p:nvSpPr>
        <p:spPr>
          <a:xfrm>
            <a:off x="367560" y="1440000"/>
            <a:ext cx="11826028" cy="5399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8" name="PlaceHolder 7"/>
          <p:cNvSpPr/>
          <p:nvPr/>
        </p:nvSpPr>
        <p:spPr>
          <a:xfrm>
            <a:off x="609480" y="14436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4400" b="0" u="none" strike="noStrike" dirty="0" smtClean="0">
                <a:solidFill>
                  <a:srgbClr val="FFFFFF"/>
                </a:solidFill>
                <a:uFillTx/>
                <a:latin typeface="Calibri Light"/>
              </a:rPr>
              <a:t>Structure HTML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29"/>
          </p:nvPr>
        </p:nvSpPr>
        <p:spPr>
          <a:xfrm>
            <a:off x="11763748" y="6409440"/>
            <a:ext cx="429840" cy="429840"/>
          </a:xfrm>
        </p:spPr>
        <p:txBody>
          <a:bodyPr/>
          <a:lstStyle/>
          <a:p>
            <a:fld id="{F48B447E-AB7C-4A3F-9172-C6B610BF7C83}" type="slidenum">
              <a:rPr lang="fr-FR" smtClean="0"/>
              <a:t>24</a:t>
            </a:fld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182506" y="1440000"/>
            <a:ext cx="11826028" cy="5399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fr-FR" sz="2400" b="0" u="none" strike="noStrike" dirty="0" smtClean="0">
                <a:solidFill>
                  <a:srgbClr val="000000"/>
                </a:solidFill>
                <a:uFillTx/>
                <a:latin typeface="Arial"/>
              </a:rPr>
              <a:t>L’utilisation des balises sémantiques est présente sur chaque page pour que le référencement SEO soit optimal:</a:t>
            </a:r>
          </a:p>
          <a:p>
            <a:pPr>
              <a:lnSpc>
                <a:spcPct val="100000"/>
              </a:lnSpc>
            </a:pPr>
            <a:endParaRPr lang="fr-FR" sz="2400" b="0" u="none" strike="noStrike" dirty="0" smtClean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lang="fr-FR" sz="2400" b="0" u="none" strike="noStrike" dirty="0" smtClean="0">
              <a:solidFill>
                <a:srgbClr val="000000"/>
              </a:solidFill>
              <a:uFillTx/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200" dirty="0" smtClean="0">
                <a:solidFill>
                  <a:srgbClr val="000000"/>
                </a:solidFill>
                <a:latin typeface="Arial"/>
              </a:rPr>
              <a:t>La balise &lt;</a:t>
            </a:r>
            <a:r>
              <a:rPr lang="fr-FR" sz="2200" dirty="0" err="1" smtClean="0">
                <a:solidFill>
                  <a:srgbClr val="000000"/>
                </a:solidFill>
                <a:latin typeface="Arial"/>
              </a:rPr>
              <a:t>meta</a:t>
            </a:r>
            <a:r>
              <a:rPr lang="fr-FR" sz="220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fr-FR" sz="2200" dirty="0" err="1" smtClean="0">
                <a:solidFill>
                  <a:srgbClr val="000000"/>
                </a:solidFill>
                <a:latin typeface="Arial"/>
              </a:rPr>
              <a:t>name</a:t>
            </a:r>
            <a:r>
              <a:rPr lang="fr-FR" sz="2200" dirty="0" smtClean="0">
                <a:solidFill>
                  <a:srgbClr val="000000"/>
                </a:solidFill>
                <a:latin typeface="Arial"/>
              </a:rPr>
              <a:t>= description&gt; est différente si l’on est présent sur le site vitrine ou sur les pages jeu.</a:t>
            </a:r>
          </a:p>
          <a:p>
            <a:pPr>
              <a:lnSpc>
                <a:spcPct val="100000"/>
              </a:lnSpc>
            </a:pPr>
            <a:endParaRPr lang="fr-FR" sz="2200" dirty="0" smtClean="0">
              <a:solidFill>
                <a:srgbClr val="000000"/>
              </a:solidFill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200" b="0" u="none" strike="noStrike" dirty="0" smtClean="0">
                <a:solidFill>
                  <a:srgbClr val="000000"/>
                </a:solidFill>
                <a:uFillTx/>
                <a:latin typeface="Arial"/>
              </a:rPr>
              <a:t>La balise &lt;</a:t>
            </a:r>
            <a:r>
              <a:rPr lang="fr-FR" sz="2200" b="0" u="none" strike="noStrike" dirty="0" err="1" smtClean="0">
                <a:solidFill>
                  <a:srgbClr val="000000"/>
                </a:solidFill>
                <a:uFillTx/>
                <a:latin typeface="Arial"/>
              </a:rPr>
              <a:t>title</a:t>
            </a:r>
            <a:r>
              <a:rPr lang="fr-FR" sz="2200" b="0" u="none" strike="noStrike" dirty="0" smtClean="0">
                <a:solidFill>
                  <a:srgbClr val="000000"/>
                </a:solidFill>
                <a:uFillTx/>
                <a:latin typeface="Arial"/>
              </a:rPr>
              <a:t>&gt; est différente sur toutes les pages HTML.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fr-FR" sz="2200" dirty="0">
              <a:solidFill>
                <a:srgbClr val="000000"/>
              </a:solidFill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200" b="0" u="none" strike="noStrike" dirty="0" smtClean="0">
                <a:solidFill>
                  <a:srgbClr val="000000"/>
                </a:solidFill>
                <a:uFillTx/>
                <a:latin typeface="Arial"/>
              </a:rPr>
              <a:t>Les balises sémantiques sont également présente.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fr-FR" sz="2400" dirty="0" smtClean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2400" dirty="0">
              <a:solidFill>
                <a:srgbClr val="000000"/>
              </a:solidFill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fr-FR" sz="2400" b="0" u="none" strike="noStrike" dirty="0" smtClean="0">
              <a:solidFill>
                <a:srgbClr val="000000"/>
              </a:solidFill>
              <a:uFillTx/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fr-FR" sz="2400" b="0" u="none" strike="noStrike" dirty="0" smtClean="0">
              <a:solidFill>
                <a:srgbClr val="000000"/>
              </a:solidFill>
              <a:uFillTx/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90924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140" y="30759"/>
            <a:ext cx="12193588" cy="6808521"/>
          </a:xfrm>
          <a:prstGeom prst="rect">
            <a:avLst/>
          </a:prstGeom>
        </p:spPr>
      </p:pic>
      <p:sp>
        <p:nvSpPr>
          <p:cNvPr id="515" name="Rectangle 514"/>
          <p:cNvSpPr/>
          <p:nvPr/>
        </p:nvSpPr>
        <p:spPr>
          <a:xfrm>
            <a:off x="367560" y="1440000"/>
            <a:ext cx="10972080" cy="1143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6" name="Rectangle 515"/>
          <p:cNvSpPr/>
          <p:nvPr/>
        </p:nvSpPr>
        <p:spPr>
          <a:xfrm>
            <a:off x="367560" y="1440000"/>
            <a:ext cx="11826028" cy="5399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29"/>
          </p:nvPr>
        </p:nvSpPr>
        <p:spPr>
          <a:xfrm>
            <a:off x="11763748" y="6409440"/>
            <a:ext cx="429840" cy="429840"/>
          </a:xfrm>
        </p:spPr>
        <p:txBody>
          <a:bodyPr/>
          <a:lstStyle/>
          <a:p>
            <a:fld id="{F48B447E-AB7C-4A3F-9172-C6B610BF7C83}" type="slidenum">
              <a:rPr lang="fr-FR" smtClean="0"/>
              <a:t>25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760" y="2735776"/>
            <a:ext cx="8212431" cy="605126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88" y="4449565"/>
            <a:ext cx="5122229" cy="104004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574" y="4356902"/>
            <a:ext cx="5395266" cy="1132709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140" y="715513"/>
            <a:ext cx="12193588" cy="1341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065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6152" y="144360"/>
            <a:ext cx="3307922" cy="7190718"/>
          </a:xfrm>
          <a:prstGeom prst="rect">
            <a:avLst/>
          </a:prstGeom>
        </p:spPr>
      </p:pic>
      <p:sp>
        <p:nvSpPr>
          <p:cNvPr id="515" name="Rectangle 514"/>
          <p:cNvSpPr/>
          <p:nvPr/>
        </p:nvSpPr>
        <p:spPr>
          <a:xfrm>
            <a:off x="367560" y="1440000"/>
            <a:ext cx="10972080" cy="1143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6" name="Rectangle 515"/>
          <p:cNvSpPr/>
          <p:nvPr/>
        </p:nvSpPr>
        <p:spPr>
          <a:xfrm>
            <a:off x="367560" y="1440000"/>
            <a:ext cx="11826028" cy="5399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8" name="PlaceHolder 7"/>
          <p:cNvSpPr/>
          <p:nvPr/>
        </p:nvSpPr>
        <p:spPr>
          <a:xfrm>
            <a:off x="609480" y="14436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4400" b="0" u="none" strike="noStrike" dirty="0" smtClean="0">
                <a:solidFill>
                  <a:srgbClr val="FFFFFF"/>
                </a:solidFill>
                <a:uFillTx/>
                <a:latin typeface="Calibri Light"/>
              </a:rPr>
              <a:t>Design CSS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29"/>
          </p:nvPr>
        </p:nvSpPr>
        <p:spPr>
          <a:xfrm>
            <a:off x="11763748" y="6409440"/>
            <a:ext cx="429840" cy="429840"/>
          </a:xfrm>
        </p:spPr>
        <p:txBody>
          <a:bodyPr/>
          <a:lstStyle/>
          <a:p>
            <a:fld id="{F48B447E-AB7C-4A3F-9172-C6B610BF7C83}" type="slidenum">
              <a:rPr lang="fr-FR" smtClean="0"/>
              <a:t>26</a:t>
            </a:fld>
            <a:endParaRPr lang="fr-FR" dirty="0"/>
          </a:p>
        </p:txBody>
      </p:sp>
      <p:sp>
        <p:nvSpPr>
          <p:cNvPr id="10" name="Rectangle 9"/>
          <p:cNvSpPr/>
          <p:nvPr/>
        </p:nvSpPr>
        <p:spPr>
          <a:xfrm>
            <a:off x="182506" y="1844446"/>
            <a:ext cx="11826028" cy="5399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897" y="144360"/>
            <a:ext cx="3321540" cy="7099366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0016" y="144360"/>
            <a:ext cx="3967167" cy="6694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112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" dur="500"/>
                                        <p:tgtEl>
                                          <p:spTgt spid="5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Rectangle 514"/>
          <p:cNvSpPr/>
          <p:nvPr/>
        </p:nvSpPr>
        <p:spPr>
          <a:xfrm>
            <a:off x="367560" y="1440000"/>
            <a:ext cx="10972080" cy="1143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6" name="Rectangle 515"/>
          <p:cNvSpPr/>
          <p:nvPr/>
        </p:nvSpPr>
        <p:spPr>
          <a:xfrm>
            <a:off x="367560" y="1440000"/>
            <a:ext cx="11826028" cy="5399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8" name="PlaceHolder 7"/>
          <p:cNvSpPr/>
          <p:nvPr/>
        </p:nvSpPr>
        <p:spPr>
          <a:xfrm>
            <a:off x="609480" y="14436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4400" b="0" u="none" strike="noStrike" dirty="0" smtClean="0">
                <a:solidFill>
                  <a:srgbClr val="FFFFFF"/>
                </a:solidFill>
                <a:uFillTx/>
                <a:latin typeface="Calibri Light"/>
              </a:rPr>
              <a:t>Dynamisme JavaScript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29"/>
          </p:nvPr>
        </p:nvSpPr>
        <p:spPr>
          <a:xfrm>
            <a:off x="11763748" y="6409440"/>
            <a:ext cx="429840" cy="429840"/>
          </a:xfrm>
        </p:spPr>
        <p:txBody>
          <a:bodyPr/>
          <a:lstStyle/>
          <a:p>
            <a:fld id="{F48B447E-AB7C-4A3F-9172-C6B610BF7C83}" type="slidenum">
              <a:rPr lang="fr-FR" smtClean="0"/>
              <a:t>27</a:t>
            </a:fld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182506" y="1844446"/>
            <a:ext cx="11826028" cy="5399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fr-FR" sz="3200" b="0" u="none" strike="noStrike" dirty="0" smtClean="0">
                <a:solidFill>
                  <a:srgbClr val="000000"/>
                </a:solidFill>
                <a:uFillTx/>
                <a:latin typeface="Arial"/>
              </a:rPr>
              <a:t>	Plusieurs fonctionnalités interactives sont présentes: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fr-FR" sz="2400" dirty="0">
              <a:solidFill>
                <a:srgbClr val="000000"/>
              </a:solidFill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400" b="0" u="none" strike="noStrike" dirty="0" smtClean="0">
                <a:solidFill>
                  <a:srgbClr val="000000"/>
                </a:solidFill>
                <a:uFillTx/>
                <a:latin typeface="Arial"/>
              </a:rPr>
              <a:t>Un menu burger principal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fr-FR" sz="2400" dirty="0">
              <a:solidFill>
                <a:srgbClr val="000000"/>
              </a:solidFill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400" b="0" u="none" strike="noStrike" dirty="0" smtClean="0">
                <a:solidFill>
                  <a:srgbClr val="000000"/>
                </a:solidFill>
                <a:uFillTx/>
                <a:latin typeface="Arial"/>
              </a:rPr>
              <a:t>Un Formulaire d’inscription dynamique</a:t>
            </a:r>
          </a:p>
          <a:p>
            <a:pPr>
              <a:lnSpc>
                <a:spcPct val="100000"/>
              </a:lnSpc>
            </a:pPr>
            <a:endParaRPr lang="fr-FR" sz="2400" dirty="0" smtClean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2400" b="0" u="none" strike="noStrike" dirty="0">
                <a:solidFill>
                  <a:srgbClr val="000000"/>
                </a:solidFill>
                <a:uFillTx/>
                <a:latin typeface="Arial"/>
              </a:rPr>
              <a:t>	</a:t>
            </a:r>
            <a:r>
              <a:rPr lang="fr-FR" sz="3200" b="0" u="none" strike="noStrike" dirty="0" smtClean="0">
                <a:solidFill>
                  <a:srgbClr val="000000"/>
                </a:solidFill>
                <a:uFillTx/>
                <a:latin typeface="Arial"/>
              </a:rPr>
              <a:t>La gestion des évènements :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fr-FR" sz="2400" dirty="0">
              <a:solidFill>
                <a:srgbClr val="000000"/>
              </a:solidFill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400" b="0" u="none" strike="noStrike" dirty="0" smtClean="0">
                <a:solidFill>
                  <a:srgbClr val="000000"/>
                </a:solidFill>
                <a:uFillTx/>
                <a:latin typeface="Arial"/>
              </a:rPr>
              <a:t>Des boutons cliquables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fr-FR" sz="2400" dirty="0">
              <a:solidFill>
                <a:srgbClr val="000000"/>
              </a:solidFill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400" b="0" u="none" strike="noStrike" dirty="0" smtClean="0">
                <a:solidFill>
                  <a:srgbClr val="000000"/>
                </a:solidFill>
                <a:uFillTx/>
                <a:latin typeface="Arial"/>
              </a:rPr>
              <a:t>Des carrousels </a:t>
            </a:r>
            <a:r>
              <a:rPr lang="fr-FR" sz="2400" b="0" u="none" strike="noStrike" dirty="0" smtClean="0">
                <a:solidFill>
                  <a:srgbClr val="000000"/>
                </a:solidFill>
                <a:uFillTx/>
                <a:latin typeface="Arial"/>
              </a:rPr>
              <a:t>d’images avec </a:t>
            </a:r>
            <a:r>
              <a:rPr lang="fr-FR" sz="2400" b="0" u="none" strike="noStrike" dirty="0" err="1" smtClean="0">
                <a:solidFill>
                  <a:srgbClr val="000000"/>
                </a:solidFill>
                <a:uFillTx/>
                <a:latin typeface="Arial"/>
              </a:rPr>
              <a:t>Bootstrap</a:t>
            </a: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19002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Rectangle 514"/>
          <p:cNvSpPr/>
          <p:nvPr/>
        </p:nvSpPr>
        <p:spPr>
          <a:xfrm>
            <a:off x="367560" y="1440000"/>
            <a:ext cx="10972080" cy="1143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6" name="Rectangle 515"/>
          <p:cNvSpPr/>
          <p:nvPr/>
        </p:nvSpPr>
        <p:spPr>
          <a:xfrm>
            <a:off x="367560" y="1440000"/>
            <a:ext cx="11826028" cy="5399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29"/>
          </p:nvPr>
        </p:nvSpPr>
        <p:spPr>
          <a:xfrm>
            <a:off x="11763748" y="6409440"/>
            <a:ext cx="429840" cy="429840"/>
          </a:xfrm>
        </p:spPr>
        <p:txBody>
          <a:bodyPr/>
          <a:lstStyle/>
          <a:p>
            <a:fld id="{F48B447E-AB7C-4A3F-9172-C6B610BF7C83}" type="slidenum">
              <a:rPr lang="fr-FR" smtClean="0"/>
              <a:t>28</a:t>
            </a:fld>
            <a:endParaRPr lang="fr-FR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1017" y="212943"/>
            <a:ext cx="4018430" cy="6425853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58" y="125260"/>
            <a:ext cx="7377758" cy="651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791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Rectangle 514"/>
          <p:cNvSpPr/>
          <p:nvPr/>
        </p:nvSpPr>
        <p:spPr>
          <a:xfrm>
            <a:off x="367560" y="1440000"/>
            <a:ext cx="10972080" cy="1143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6" name="Rectangle 515"/>
          <p:cNvSpPr/>
          <p:nvPr/>
        </p:nvSpPr>
        <p:spPr>
          <a:xfrm>
            <a:off x="367560" y="1440000"/>
            <a:ext cx="11826028" cy="5399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29"/>
          </p:nvPr>
        </p:nvSpPr>
        <p:spPr>
          <a:xfrm>
            <a:off x="11763748" y="6409440"/>
            <a:ext cx="429840" cy="429840"/>
          </a:xfrm>
        </p:spPr>
        <p:txBody>
          <a:bodyPr/>
          <a:lstStyle/>
          <a:p>
            <a:fld id="{F48B447E-AB7C-4A3F-9172-C6B610BF7C83}" type="slidenum">
              <a:rPr lang="fr-FR" smtClean="0"/>
              <a:t>29</a:t>
            </a:fld>
            <a:endParaRPr lang="fr-FR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084293" cy="6970425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4293" y="0"/>
            <a:ext cx="3495675" cy="6839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078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Espace réservé d’image 43"/>
          <p:cNvSpPr/>
          <p:nvPr/>
        </p:nvSpPr>
        <p:spPr>
          <a:xfrm>
            <a:off x="0" y="0"/>
            <a:ext cx="12192840" cy="6839640"/>
          </a:xfrm>
          <a:prstGeom prst="roundRect">
            <a:avLst>
              <a:gd name="adj" fmla="val 8594"/>
            </a:avLst>
          </a:prstGeom>
          <a:noFill/>
          <a:ln w="0">
            <a:noFill/>
          </a:ln>
          <a:effectLst>
            <a:reflection blurRad="12700" stA="38000" endPos="28000" dist="5000" dir="5400000" sy="-100000" algn="bl" rotWithShape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465" name="Connecteur droit 2">
            <a:extLst>
              <a:ext uri="{C183D7F6-B498-43B3-948B-1728B52AA6E4}">
                <adec:decorative xmlns="" xmlns:p14="http://schemas.microsoft.com/office/powerpoint/2010/main" xmlns:p15="http://schemas.microsoft.com/office/powerpoint/2012/main" xmlns:mc="http://schemas.openxmlformats.org/markup-compatibility/2006" xmlns:adec="http://schemas.microsoft.com/office/drawing/2017/decorative" val="1"/>
              </a:ext>
            </a:extLst>
          </p:cNvPr>
          <p:cNvCxnSpPr/>
          <p:nvPr/>
        </p:nvCxnSpPr>
        <p:spPr>
          <a:xfrm>
            <a:off x="7777080" y="2406960"/>
            <a:ext cx="1080" cy="1101240"/>
          </a:xfrm>
          <a:prstGeom prst="straightConnector1">
            <a:avLst/>
          </a:prstGeom>
          <a:ln w="0">
            <a:solidFill>
              <a:srgbClr val="9ACB39"/>
            </a:solidFill>
          </a:ln>
        </p:spPr>
      </p:cxnSp>
      <p:pic>
        <p:nvPicPr>
          <p:cNvPr id="466" name="Image 465"/>
          <p:cNvPicPr/>
          <p:nvPr/>
        </p:nvPicPr>
        <p:blipFill>
          <a:blip r:embed="rId3"/>
          <a:srcRect b="9135"/>
          <a:stretch/>
        </p:blipFill>
        <p:spPr>
          <a:xfrm>
            <a:off x="6990480" y="1007640"/>
            <a:ext cx="4842360" cy="4399920"/>
          </a:xfrm>
          <a:prstGeom prst="rect">
            <a:avLst/>
          </a:prstGeom>
          <a:ln w="0">
            <a:noFill/>
          </a:ln>
        </p:spPr>
      </p:pic>
      <p:sp>
        <p:nvSpPr>
          <p:cNvPr id="467" name="Rectangle 466"/>
          <p:cNvSpPr/>
          <p:nvPr/>
        </p:nvSpPr>
        <p:spPr>
          <a:xfrm>
            <a:off x="1224000" y="2747160"/>
            <a:ext cx="5774760" cy="1363320"/>
          </a:xfrm>
          <a:prstGeom prst="rect">
            <a:avLst/>
          </a:prstGeom>
          <a:solidFill>
            <a:srgbClr val="297D53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endParaRPr lang="fr-FR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68" name="Rectangle 467"/>
          <p:cNvSpPr/>
          <p:nvPr/>
        </p:nvSpPr>
        <p:spPr>
          <a:xfrm>
            <a:off x="2085480" y="3148920"/>
            <a:ext cx="4389480" cy="649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r>
              <a:rPr lang="fr-FR" sz="4400" b="1" u="none" strike="noStrike">
                <a:solidFill>
                  <a:srgbClr val="FFFFFF"/>
                </a:solidFill>
                <a:uFillTx/>
                <a:latin typeface="Calibri Light"/>
              </a:rPr>
              <a:t>Cahier des charges</a:t>
            </a:r>
            <a:endParaRPr lang="fr-FR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377" y="-18720"/>
            <a:ext cx="4972050" cy="6858000"/>
          </a:xfrm>
          <a:prstGeom prst="rect">
            <a:avLst/>
          </a:prstGeom>
        </p:spPr>
      </p:pic>
      <p:sp>
        <p:nvSpPr>
          <p:cNvPr id="515" name="Rectangle 514"/>
          <p:cNvSpPr/>
          <p:nvPr/>
        </p:nvSpPr>
        <p:spPr>
          <a:xfrm>
            <a:off x="367560" y="1440000"/>
            <a:ext cx="10972080" cy="1143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6" name="Rectangle 515"/>
          <p:cNvSpPr/>
          <p:nvPr/>
        </p:nvSpPr>
        <p:spPr>
          <a:xfrm>
            <a:off x="367560" y="1440000"/>
            <a:ext cx="11826028" cy="5399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29"/>
          </p:nvPr>
        </p:nvSpPr>
        <p:spPr>
          <a:xfrm>
            <a:off x="11763748" y="6409440"/>
            <a:ext cx="429840" cy="429840"/>
          </a:xfrm>
        </p:spPr>
        <p:txBody>
          <a:bodyPr/>
          <a:lstStyle/>
          <a:p>
            <a:fld id="{F48B447E-AB7C-4A3F-9172-C6B610BF7C83}" type="slidenum">
              <a:rPr lang="fr-FR" smtClean="0"/>
              <a:t>30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039070" cy="6985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866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Rectangle 514"/>
          <p:cNvSpPr/>
          <p:nvPr/>
        </p:nvSpPr>
        <p:spPr>
          <a:xfrm>
            <a:off x="367560" y="1440000"/>
            <a:ext cx="10972080" cy="1143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6" name="Rectangle 515"/>
          <p:cNvSpPr/>
          <p:nvPr/>
        </p:nvSpPr>
        <p:spPr>
          <a:xfrm>
            <a:off x="367560" y="1440000"/>
            <a:ext cx="11826028" cy="5399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8" name="PlaceHolder 7"/>
          <p:cNvSpPr/>
          <p:nvPr/>
        </p:nvSpPr>
        <p:spPr>
          <a:xfrm>
            <a:off x="609480" y="14436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4400" b="0" u="none" strike="noStrike" dirty="0" smtClean="0">
                <a:solidFill>
                  <a:srgbClr val="FFFFFF"/>
                </a:solidFill>
                <a:uFillTx/>
                <a:latin typeface="Calibri Light"/>
              </a:rPr>
              <a:t>En conclusion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29"/>
          </p:nvPr>
        </p:nvSpPr>
        <p:spPr>
          <a:xfrm>
            <a:off x="11763748" y="6409440"/>
            <a:ext cx="429840" cy="429840"/>
          </a:xfrm>
        </p:spPr>
        <p:txBody>
          <a:bodyPr/>
          <a:lstStyle/>
          <a:p>
            <a:fld id="{F48B447E-AB7C-4A3F-9172-C6B610BF7C83}" type="slidenum">
              <a:rPr lang="fr-FR" smtClean="0"/>
              <a:t>31</a:t>
            </a:fld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182506" y="1440000"/>
            <a:ext cx="11826028" cy="5399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fr-FR" sz="2400" b="0" u="sng" strike="noStrike" dirty="0" smtClean="0">
                <a:solidFill>
                  <a:srgbClr val="000000"/>
                </a:solidFill>
                <a:uFillTx/>
                <a:latin typeface="Arial"/>
              </a:rPr>
              <a:t>Axe d’amélioration</a:t>
            </a:r>
            <a:r>
              <a:rPr lang="fr-FR" sz="2400" b="0" strike="noStrike" dirty="0" smtClean="0">
                <a:solidFill>
                  <a:srgbClr val="000000"/>
                </a:solidFill>
                <a:uFillTx/>
                <a:latin typeface="Arial"/>
              </a:rPr>
              <a:t> </a:t>
            </a:r>
            <a:r>
              <a:rPr lang="fr-FR" sz="2400" b="0" u="none" strike="noStrike" dirty="0" smtClean="0">
                <a:solidFill>
                  <a:srgbClr val="000000"/>
                </a:solidFill>
                <a:uFillTx/>
                <a:latin typeface="Arial"/>
              </a:rPr>
              <a:t>:</a:t>
            </a:r>
          </a:p>
          <a:p>
            <a:pPr>
              <a:lnSpc>
                <a:spcPct val="100000"/>
              </a:lnSpc>
            </a:pPr>
            <a:endParaRPr lang="fr-FR" sz="2400" dirty="0">
              <a:solidFill>
                <a:srgbClr val="000000"/>
              </a:solidFill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400" b="0" u="none" strike="noStrike" dirty="0" smtClean="0">
                <a:solidFill>
                  <a:srgbClr val="000000"/>
                </a:solidFill>
                <a:uFillTx/>
                <a:latin typeface="Arial"/>
              </a:rPr>
              <a:t>Responsive design à performer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400" dirty="0" smtClean="0">
                <a:solidFill>
                  <a:srgbClr val="000000"/>
                </a:solidFill>
                <a:latin typeface="Arial"/>
              </a:rPr>
              <a:t>Base de données à mettre en place pour remplir le site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2400" dirty="0" smtClean="0">
                <a:solidFill>
                  <a:srgbClr val="000000"/>
                </a:solidFill>
                <a:latin typeface="Arial"/>
              </a:rPr>
              <a:t>…</a:t>
            </a:r>
            <a:endParaRPr lang="fr-FR" sz="2200" b="0" u="none" strike="noStrike" dirty="0" smtClean="0">
              <a:solidFill>
                <a:srgbClr val="000000"/>
              </a:solidFill>
              <a:uFillTx/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fr-FR" sz="2400" dirty="0" smtClean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2400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2400" b="0" u="sng" strike="noStrike" dirty="0" smtClean="0">
                <a:solidFill>
                  <a:srgbClr val="000000"/>
                </a:solidFill>
                <a:uFillTx/>
                <a:latin typeface="Arial"/>
              </a:rPr>
              <a:t>Problè</a:t>
            </a:r>
            <a:r>
              <a:rPr lang="fr-FR" sz="2400" u="sng" dirty="0" smtClean="0">
                <a:solidFill>
                  <a:srgbClr val="000000"/>
                </a:solidFill>
                <a:latin typeface="Arial"/>
              </a:rPr>
              <a:t>mes rencontrées</a:t>
            </a:r>
            <a:r>
              <a:rPr lang="fr-FR" sz="2400" dirty="0" smtClean="0">
                <a:solidFill>
                  <a:srgbClr val="000000"/>
                </a:solidFill>
                <a:latin typeface="Arial"/>
              </a:rPr>
              <a:t> :</a:t>
            </a:r>
          </a:p>
          <a:p>
            <a:pPr>
              <a:lnSpc>
                <a:spcPct val="100000"/>
              </a:lnSpc>
            </a:pPr>
            <a:endParaRPr lang="fr-FR" sz="2400" dirty="0" smtClean="0">
              <a:solidFill>
                <a:srgbClr val="000000"/>
              </a:solidFill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400" b="0" u="none" strike="noStrike" dirty="0" err="1" smtClean="0">
                <a:solidFill>
                  <a:srgbClr val="000000"/>
                </a:solidFill>
                <a:uFillTx/>
                <a:latin typeface="Arial"/>
              </a:rPr>
              <a:t>Bootsrap</a:t>
            </a:r>
            <a:r>
              <a:rPr lang="fr-FR" sz="2400" b="0" u="none" strike="noStrike" dirty="0" smtClean="0">
                <a:solidFill>
                  <a:srgbClr val="000000"/>
                </a:solidFill>
                <a:uFillTx/>
                <a:latin typeface="Arial"/>
              </a:rPr>
              <a:t> qui est difficile à modifier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400" dirty="0" smtClean="0">
                <a:solidFill>
                  <a:srgbClr val="000000"/>
                </a:solidFill>
                <a:latin typeface="Arial"/>
              </a:rPr>
              <a:t>Le formulaire qui a pris du temps</a:t>
            </a:r>
            <a:endParaRPr lang="fr-FR" sz="2400" b="0" u="none" strike="noStrike" dirty="0" smtClean="0">
              <a:solidFill>
                <a:srgbClr val="000000"/>
              </a:solidFill>
              <a:uFillTx/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fr-FR" sz="2400" b="0" u="none" strike="noStrike" dirty="0" smtClean="0">
              <a:solidFill>
                <a:srgbClr val="000000"/>
              </a:solidFill>
              <a:uFillTx/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60445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7D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Rectangle 538"/>
          <p:cNvSpPr/>
          <p:nvPr/>
        </p:nvSpPr>
        <p:spPr>
          <a:xfrm>
            <a:off x="0" y="2857320"/>
            <a:ext cx="12112200" cy="872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4400" b="0" u="none" strike="noStrike">
                <a:solidFill>
                  <a:srgbClr val="FFFFFF"/>
                </a:solidFill>
                <a:uFillTx/>
                <a:latin typeface="Calibri Light"/>
              </a:rPr>
              <a:t>Merci de votre attention</a:t>
            </a:r>
            <a:endParaRPr lang="fr-FR" sz="44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34"/>
          </p:nvPr>
        </p:nvSpPr>
        <p:spPr>
          <a:xfrm>
            <a:off x="11763748" y="6428160"/>
            <a:ext cx="429840" cy="429840"/>
          </a:xfrm>
        </p:spPr>
        <p:txBody>
          <a:bodyPr/>
          <a:lstStyle/>
          <a:p>
            <a:fld id="{93892E97-56D7-4B38-B7F5-1B030DC200FE}" type="slidenum">
              <a:rPr lang="fr-FR" smtClean="0"/>
              <a:t>32</a:t>
            </a:fld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PlaceHolder 17"/>
          <p:cNvSpPr/>
          <p:nvPr/>
        </p:nvSpPr>
        <p:spPr>
          <a:xfrm>
            <a:off x="609480" y="14436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4400" b="0" u="none" strike="noStrike" dirty="0" smtClean="0">
                <a:solidFill>
                  <a:srgbClr val="FFFFFF"/>
                </a:solidFill>
                <a:uFillTx/>
                <a:latin typeface="Calibri Light"/>
              </a:rPr>
              <a:t>Annexes - Sommaire</a:t>
            </a:r>
            <a:endParaRPr lang="fr-FR" sz="44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527" name="Rectangle 526"/>
          <p:cNvSpPr/>
          <p:nvPr/>
        </p:nvSpPr>
        <p:spPr>
          <a:xfrm>
            <a:off x="900000" y="2160000"/>
            <a:ext cx="9900000" cy="3959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Clr>
                <a:srgbClr val="000000"/>
              </a:buClr>
              <a:buSzPct val="45000"/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29"/>
          </p:nvPr>
        </p:nvSpPr>
        <p:spPr>
          <a:xfrm>
            <a:off x="11763748" y="6428160"/>
            <a:ext cx="429840" cy="429840"/>
          </a:xfrm>
        </p:spPr>
        <p:txBody>
          <a:bodyPr/>
          <a:lstStyle/>
          <a:p>
            <a:fld id="{F48B447E-AB7C-4A3F-9172-C6B610BF7C83}" type="slidenum">
              <a:rPr lang="fr-FR" smtClean="0"/>
              <a:t>33</a:t>
            </a:fld>
            <a:endParaRPr lang="fr-FR"/>
          </a:p>
        </p:txBody>
      </p:sp>
      <p:sp>
        <p:nvSpPr>
          <p:cNvPr id="6" name="Rectangle à coins arrondis 5"/>
          <p:cNvSpPr/>
          <p:nvPr/>
        </p:nvSpPr>
        <p:spPr>
          <a:xfrm>
            <a:off x="1245640" y="1619640"/>
            <a:ext cx="6989040" cy="469080"/>
          </a:xfrm>
          <a:prstGeom prst="roundRect">
            <a:avLst>
              <a:gd name="adj" fmla="val 16667"/>
            </a:avLst>
          </a:prstGeom>
          <a:solidFill>
            <a:srgbClr val="297D53"/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u="none" strike="noStrike" dirty="0" smtClean="0">
                <a:solidFill>
                  <a:schemeClr val="lt1"/>
                </a:solidFill>
                <a:uFillTx/>
                <a:latin typeface="Calibri Light"/>
              </a:rPr>
              <a:t>Les cibles ( </a:t>
            </a:r>
            <a:r>
              <a:rPr lang="fr-FR" sz="2000" b="1" u="none" strike="noStrike" dirty="0" err="1" smtClean="0">
                <a:solidFill>
                  <a:schemeClr val="lt1"/>
                </a:solidFill>
                <a:uFillTx/>
                <a:latin typeface="Calibri Light"/>
              </a:rPr>
              <a:t>personnas</a:t>
            </a:r>
            <a:r>
              <a:rPr lang="fr-FR" sz="2000" b="1" u="none" strike="noStrike" dirty="0" smtClean="0">
                <a:solidFill>
                  <a:schemeClr val="lt1"/>
                </a:solidFill>
                <a:uFillTx/>
                <a:latin typeface="Calibri Light"/>
              </a:rPr>
              <a:t>)                                                                      </a:t>
            </a:r>
            <a:r>
              <a:rPr lang="fr-FR" sz="2000" b="1" dirty="0" smtClean="0">
                <a:solidFill>
                  <a:schemeClr val="lt1"/>
                </a:solidFill>
                <a:latin typeface="Calibri Light"/>
              </a:rPr>
              <a:t>33</a:t>
            </a:r>
            <a:endParaRPr lang="fr-FR" sz="2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8" name="Rectangle à coins arrondis 7"/>
          <p:cNvSpPr/>
          <p:nvPr/>
        </p:nvSpPr>
        <p:spPr>
          <a:xfrm>
            <a:off x="1737400" y="2769120"/>
            <a:ext cx="6989400" cy="469800"/>
          </a:xfrm>
          <a:prstGeom prst="roundRect">
            <a:avLst>
              <a:gd name="adj" fmla="val 16667"/>
            </a:avLst>
          </a:prstGeom>
          <a:solidFill>
            <a:srgbClr val="297D53"/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u="none" strike="noStrike" dirty="0" err="1" smtClean="0">
                <a:solidFill>
                  <a:schemeClr val="lt1"/>
                </a:solidFill>
                <a:uFillTx/>
                <a:latin typeface="Calibri Light"/>
              </a:rPr>
              <a:t>Moodboard</a:t>
            </a:r>
            <a:r>
              <a:rPr lang="fr-FR" sz="2000" b="1" u="none" strike="noStrike" dirty="0" smtClean="0">
                <a:solidFill>
                  <a:schemeClr val="lt1"/>
                </a:solidFill>
                <a:uFillTx/>
                <a:latin typeface="Calibri Light"/>
              </a:rPr>
              <a:t> &amp; style </a:t>
            </a:r>
            <a:r>
              <a:rPr lang="fr-FR" sz="2000" b="1" u="none" strike="noStrike" dirty="0" err="1" smtClean="0">
                <a:solidFill>
                  <a:schemeClr val="lt1"/>
                </a:solidFill>
                <a:uFillTx/>
                <a:latin typeface="Calibri Light"/>
              </a:rPr>
              <a:t>tile</a:t>
            </a:r>
            <a:r>
              <a:rPr lang="fr-FR" sz="2000" b="1" u="none" strike="noStrike" dirty="0" smtClean="0">
                <a:solidFill>
                  <a:schemeClr val="lt1"/>
                </a:solidFill>
                <a:uFillTx/>
                <a:latin typeface="Calibri Light"/>
              </a:rPr>
              <a:t>                                                                    </a:t>
            </a:r>
            <a:r>
              <a:rPr lang="fr-FR" sz="2000" b="1" dirty="0" smtClean="0">
                <a:solidFill>
                  <a:schemeClr val="lt1"/>
                </a:solidFill>
                <a:latin typeface="Calibri Light"/>
              </a:rPr>
              <a:t>37</a:t>
            </a:r>
            <a:endParaRPr lang="fr-FR" sz="2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" name="Rectangle à coins arrondis 8"/>
          <p:cNvSpPr/>
          <p:nvPr/>
        </p:nvSpPr>
        <p:spPr>
          <a:xfrm>
            <a:off x="1499440" y="2195640"/>
            <a:ext cx="6988680" cy="468360"/>
          </a:xfrm>
          <a:prstGeom prst="roundRect">
            <a:avLst>
              <a:gd name="adj" fmla="val 16667"/>
            </a:avLst>
          </a:prstGeom>
          <a:solidFill>
            <a:srgbClr val="489633"/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u="none" strike="noStrike" dirty="0">
                <a:solidFill>
                  <a:schemeClr val="lt1"/>
                </a:solidFill>
                <a:uFillTx/>
                <a:latin typeface="Calibri Light"/>
              </a:rPr>
              <a:t> </a:t>
            </a:r>
            <a:r>
              <a:rPr lang="fr-FR" sz="2000" b="1" u="none" strike="noStrike" dirty="0" smtClean="0">
                <a:solidFill>
                  <a:schemeClr val="lt1"/>
                </a:solidFill>
                <a:uFillTx/>
                <a:latin typeface="Calibri Light"/>
              </a:rPr>
              <a:t>Les maquettes ( menu et page de description )                           </a:t>
            </a:r>
            <a:r>
              <a:rPr lang="fr-FR" sz="2000" b="1" dirty="0" smtClean="0">
                <a:solidFill>
                  <a:schemeClr val="lt1"/>
                </a:solidFill>
                <a:latin typeface="Calibri Light"/>
              </a:rPr>
              <a:t>35</a:t>
            </a:r>
            <a:endParaRPr lang="fr-FR" sz="2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8" name="Image 527"/>
          <p:cNvPicPr/>
          <p:nvPr/>
        </p:nvPicPr>
        <p:blipFill>
          <a:blip r:embed="rId2"/>
          <a:stretch/>
        </p:blipFill>
        <p:spPr>
          <a:xfrm>
            <a:off x="-1549400" y="-508000"/>
            <a:ext cx="15309680" cy="7835900"/>
          </a:xfrm>
          <a:prstGeom prst="rect">
            <a:avLst/>
          </a:prstGeom>
          <a:ln w="0">
            <a:noFill/>
          </a:ln>
        </p:spPr>
      </p:pic>
      <p:sp>
        <p:nvSpPr>
          <p:cNvPr id="3" name="Espace réservé du numéro de diapositive 2"/>
          <p:cNvSpPr>
            <a:spLocks noGrp="1"/>
          </p:cNvSpPr>
          <p:nvPr>
            <p:ph type="sldNum" idx="34"/>
          </p:nvPr>
        </p:nvSpPr>
        <p:spPr>
          <a:xfrm>
            <a:off x="11763748" y="6428160"/>
            <a:ext cx="429840" cy="429840"/>
          </a:xfrm>
        </p:spPr>
        <p:txBody>
          <a:bodyPr/>
          <a:lstStyle/>
          <a:p>
            <a:fld id="{93892E97-56D7-4B38-B7F5-1B030DC200FE}" type="slidenum">
              <a:rPr lang="fr-FR" smtClean="0"/>
              <a:t>34</a:t>
            </a:fld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9" name="Image 528"/>
          <p:cNvPicPr/>
          <p:nvPr/>
        </p:nvPicPr>
        <p:blipFill>
          <a:blip r:embed="rId2"/>
          <a:stretch/>
        </p:blipFill>
        <p:spPr>
          <a:xfrm>
            <a:off x="-1384300" y="-457200"/>
            <a:ext cx="14706600" cy="7772400"/>
          </a:xfrm>
          <a:prstGeom prst="rect">
            <a:avLst/>
          </a:prstGeom>
          <a:ln w="0">
            <a:noFill/>
          </a:ln>
        </p:spPr>
      </p:pic>
      <p:sp>
        <p:nvSpPr>
          <p:cNvPr id="3" name="Espace réservé du numéro de diapositive 2"/>
          <p:cNvSpPr>
            <a:spLocks noGrp="1"/>
          </p:cNvSpPr>
          <p:nvPr>
            <p:ph type="sldNum" idx="34"/>
          </p:nvPr>
        </p:nvSpPr>
        <p:spPr>
          <a:xfrm>
            <a:off x="11763748" y="6428160"/>
            <a:ext cx="429840" cy="429840"/>
          </a:xfrm>
        </p:spPr>
        <p:txBody>
          <a:bodyPr/>
          <a:lstStyle/>
          <a:p>
            <a:fld id="{93892E97-56D7-4B38-B7F5-1B030DC200FE}" type="slidenum">
              <a:rPr lang="fr-FR" smtClean="0"/>
              <a:t>35</a:t>
            </a:fld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3" name="Image 532"/>
          <p:cNvPicPr/>
          <p:nvPr/>
        </p:nvPicPr>
        <p:blipFill>
          <a:blip r:embed="rId2"/>
          <a:stretch/>
        </p:blipFill>
        <p:spPr>
          <a:xfrm>
            <a:off x="609480" y="1429200"/>
            <a:ext cx="3319200" cy="5428800"/>
          </a:xfrm>
          <a:prstGeom prst="rect">
            <a:avLst/>
          </a:prstGeom>
          <a:ln w="0">
            <a:noFill/>
          </a:ln>
        </p:spPr>
      </p:pic>
      <p:sp>
        <p:nvSpPr>
          <p:cNvPr id="3" name="Espace réservé du numéro de diapositive 2"/>
          <p:cNvSpPr>
            <a:spLocks noGrp="1"/>
          </p:cNvSpPr>
          <p:nvPr>
            <p:ph type="sldNum" idx="34"/>
          </p:nvPr>
        </p:nvSpPr>
        <p:spPr>
          <a:xfrm>
            <a:off x="11763748" y="6428160"/>
            <a:ext cx="429840" cy="429840"/>
          </a:xfrm>
        </p:spPr>
        <p:txBody>
          <a:bodyPr/>
          <a:lstStyle/>
          <a:p>
            <a:fld id="{93892E97-56D7-4B38-B7F5-1B030DC200FE}" type="slidenum">
              <a:rPr lang="fr-FR" smtClean="0"/>
              <a:t>36</a:t>
            </a:fld>
            <a:endParaRPr lang="fr-FR"/>
          </a:p>
        </p:txBody>
      </p:sp>
      <p:pic>
        <p:nvPicPr>
          <p:cNvPr id="531" name="Image 530"/>
          <p:cNvPicPr/>
          <p:nvPr/>
        </p:nvPicPr>
        <p:blipFill>
          <a:blip r:embed="rId3"/>
          <a:stretch/>
        </p:blipFill>
        <p:spPr>
          <a:xfrm>
            <a:off x="8262360" y="1429200"/>
            <a:ext cx="3319200" cy="5428800"/>
          </a:xfrm>
          <a:prstGeom prst="rect">
            <a:avLst/>
          </a:prstGeom>
          <a:ln w="0">
            <a:noFill/>
          </a:ln>
        </p:spPr>
      </p:pic>
      <p:pic>
        <p:nvPicPr>
          <p:cNvPr id="532" name="Image 531"/>
          <p:cNvPicPr/>
          <p:nvPr/>
        </p:nvPicPr>
        <p:blipFill>
          <a:blip r:embed="rId4"/>
          <a:stretch/>
        </p:blipFill>
        <p:spPr>
          <a:xfrm>
            <a:off x="4846320" y="1306800"/>
            <a:ext cx="2498400" cy="5551200"/>
          </a:xfrm>
          <a:prstGeom prst="rect">
            <a:avLst/>
          </a:prstGeom>
          <a:ln w="0">
            <a:noFill/>
          </a:ln>
        </p:spPr>
      </p:pic>
      <p:sp>
        <p:nvSpPr>
          <p:cNvPr id="8" name="PlaceHolder 15"/>
          <p:cNvSpPr/>
          <p:nvPr/>
        </p:nvSpPr>
        <p:spPr>
          <a:xfrm>
            <a:off x="609480" y="14400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4400" dirty="0" smtClean="0">
                <a:solidFill>
                  <a:schemeClr val="lt1"/>
                </a:solidFill>
              </a:rPr>
              <a:t>Maquettage</a:t>
            </a:r>
            <a:endParaRPr lang="fr-FR" sz="440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4" name="Image 533"/>
          <p:cNvPicPr/>
          <p:nvPr/>
        </p:nvPicPr>
        <p:blipFill>
          <a:blip r:embed="rId2"/>
          <a:stretch/>
        </p:blipFill>
        <p:spPr>
          <a:xfrm>
            <a:off x="609480" y="1403505"/>
            <a:ext cx="3319200" cy="5428800"/>
          </a:xfrm>
          <a:prstGeom prst="rect">
            <a:avLst/>
          </a:prstGeom>
          <a:ln w="0">
            <a:noFill/>
          </a:ln>
        </p:spPr>
      </p:pic>
      <p:pic>
        <p:nvPicPr>
          <p:cNvPr id="535" name="Image 534"/>
          <p:cNvPicPr/>
          <p:nvPr/>
        </p:nvPicPr>
        <p:blipFill>
          <a:blip r:embed="rId3"/>
          <a:stretch/>
        </p:blipFill>
        <p:spPr>
          <a:xfrm>
            <a:off x="8262360" y="1403505"/>
            <a:ext cx="3319200" cy="5428800"/>
          </a:xfrm>
          <a:prstGeom prst="rect">
            <a:avLst/>
          </a:prstGeom>
          <a:ln w="0">
            <a:noFill/>
          </a:ln>
        </p:spPr>
      </p:pic>
      <p:pic>
        <p:nvPicPr>
          <p:cNvPr id="536" name="Image 535"/>
          <p:cNvPicPr/>
          <p:nvPr/>
        </p:nvPicPr>
        <p:blipFill>
          <a:blip r:embed="rId4"/>
          <a:stretch/>
        </p:blipFill>
        <p:spPr>
          <a:xfrm>
            <a:off x="4846320" y="1287360"/>
            <a:ext cx="2498400" cy="5551200"/>
          </a:xfrm>
          <a:prstGeom prst="rect">
            <a:avLst/>
          </a:prstGeom>
          <a:ln w="0">
            <a:noFill/>
          </a:ln>
        </p:spPr>
      </p:pic>
      <p:sp>
        <p:nvSpPr>
          <p:cNvPr id="3" name="Espace réservé du numéro de diapositive 2"/>
          <p:cNvSpPr>
            <a:spLocks noGrp="1"/>
          </p:cNvSpPr>
          <p:nvPr>
            <p:ph type="sldNum" idx="34"/>
          </p:nvPr>
        </p:nvSpPr>
        <p:spPr>
          <a:xfrm>
            <a:off x="11763748" y="6427440"/>
            <a:ext cx="429840" cy="429840"/>
          </a:xfrm>
        </p:spPr>
        <p:txBody>
          <a:bodyPr/>
          <a:lstStyle/>
          <a:p>
            <a:fld id="{93892E97-56D7-4B38-B7F5-1B030DC200FE}" type="slidenum">
              <a:rPr lang="fr-FR" smtClean="0"/>
              <a:t>37</a:t>
            </a:fld>
            <a:endParaRPr lang="fr-FR"/>
          </a:p>
        </p:txBody>
      </p:sp>
      <p:sp>
        <p:nvSpPr>
          <p:cNvPr id="7" name="PlaceHolder 15"/>
          <p:cNvSpPr/>
          <p:nvPr/>
        </p:nvSpPr>
        <p:spPr>
          <a:xfrm>
            <a:off x="609480" y="14400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4400" dirty="0" smtClean="0">
                <a:solidFill>
                  <a:schemeClr val="lt1"/>
                </a:solidFill>
              </a:rPr>
              <a:t>Maquettage</a:t>
            </a:r>
            <a:endParaRPr lang="fr-FR" sz="440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7" name="Image 536"/>
          <p:cNvPicPr/>
          <p:nvPr/>
        </p:nvPicPr>
        <p:blipFill>
          <a:blip r:embed="rId2"/>
          <a:stretch/>
        </p:blipFill>
        <p:spPr>
          <a:xfrm>
            <a:off x="7374585" y="1431360"/>
            <a:ext cx="4206975" cy="5426640"/>
          </a:xfrm>
          <a:prstGeom prst="rect">
            <a:avLst/>
          </a:prstGeom>
          <a:ln w="0">
            <a:noFill/>
          </a:ln>
        </p:spPr>
      </p:pic>
      <p:pic>
        <p:nvPicPr>
          <p:cNvPr id="538" name="Image 537"/>
          <p:cNvPicPr/>
          <p:nvPr/>
        </p:nvPicPr>
        <p:blipFill>
          <a:blip r:embed="rId3"/>
          <a:stretch/>
        </p:blipFill>
        <p:spPr>
          <a:xfrm>
            <a:off x="609480" y="1431360"/>
            <a:ext cx="6132061" cy="5426640"/>
          </a:xfrm>
          <a:prstGeom prst="rect">
            <a:avLst/>
          </a:prstGeom>
          <a:ln w="0">
            <a:noFill/>
          </a:ln>
        </p:spPr>
      </p:pic>
      <p:sp>
        <p:nvSpPr>
          <p:cNvPr id="3" name="Espace réservé du numéro de diapositive 2"/>
          <p:cNvSpPr>
            <a:spLocks noGrp="1"/>
          </p:cNvSpPr>
          <p:nvPr>
            <p:ph type="sldNum" idx="34"/>
          </p:nvPr>
        </p:nvSpPr>
        <p:spPr>
          <a:xfrm>
            <a:off x="11763748" y="6428160"/>
            <a:ext cx="429840" cy="429840"/>
          </a:xfrm>
        </p:spPr>
        <p:txBody>
          <a:bodyPr/>
          <a:lstStyle/>
          <a:p>
            <a:fld id="{93892E97-56D7-4B38-B7F5-1B030DC200FE}" type="slidenum">
              <a:rPr lang="fr-FR" smtClean="0"/>
              <a:t>38</a:t>
            </a:fld>
            <a:endParaRPr lang="fr-FR"/>
          </a:p>
        </p:txBody>
      </p:sp>
      <p:sp>
        <p:nvSpPr>
          <p:cNvPr id="6" name="PlaceHolder 15"/>
          <p:cNvSpPr/>
          <p:nvPr/>
        </p:nvSpPr>
        <p:spPr>
          <a:xfrm>
            <a:off x="609480" y="14400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4400" dirty="0" err="1" smtClean="0">
                <a:solidFill>
                  <a:schemeClr val="lt1"/>
                </a:solidFill>
              </a:rPr>
              <a:t>Moodboard</a:t>
            </a:r>
            <a:r>
              <a:rPr lang="fr-FR" sz="4400" dirty="0" smtClean="0">
                <a:solidFill>
                  <a:schemeClr val="lt1"/>
                </a:solidFill>
              </a:rPr>
              <a:t> &amp; style </a:t>
            </a:r>
            <a:r>
              <a:rPr lang="fr-FR" sz="4400" dirty="0" err="1" smtClean="0">
                <a:solidFill>
                  <a:schemeClr val="lt1"/>
                </a:solidFill>
              </a:rPr>
              <a:t>tile</a:t>
            </a:r>
            <a:endParaRPr lang="fr-FR" sz="440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PlaceHolder 1"/>
          <p:cNvSpPr>
            <a:spLocks noGrp="1"/>
          </p:cNvSpPr>
          <p:nvPr>
            <p:ph type="title"/>
          </p:nvPr>
        </p:nvSpPr>
        <p:spPr>
          <a:xfrm>
            <a:off x="431999" y="432000"/>
            <a:ext cx="13886405" cy="47537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defTabSz="914400">
              <a:lnSpc>
                <a:spcPct val="90000"/>
              </a:lnSpc>
              <a:buNone/>
              <a:tabLst>
                <a:tab pos="0" algn="l"/>
              </a:tabLst>
            </a:pPr>
            <a:r>
              <a:rPr lang="fr-FR" sz="3200" b="1" u="none" strike="noStrike" dirty="0" smtClean="0">
                <a:solidFill>
                  <a:schemeClr val="dk2"/>
                </a:solidFill>
                <a:uFillTx/>
                <a:latin typeface="Calibri Light"/>
              </a:rPr>
              <a:t>SOMMAIRE     </a:t>
            </a:r>
            <a:endParaRPr lang="fr-FR" sz="32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1" name="Rectangle 470"/>
          <p:cNvSpPr/>
          <p:nvPr/>
        </p:nvSpPr>
        <p:spPr>
          <a:xfrm>
            <a:off x="431999" y="1348919"/>
            <a:ext cx="8952955" cy="547434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                         </a:t>
            </a:r>
          </a:p>
        </p:txBody>
      </p:sp>
      <p:sp>
        <p:nvSpPr>
          <p:cNvPr id="472" name="Rectangle à coins arrondis 471"/>
          <p:cNvSpPr/>
          <p:nvPr/>
        </p:nvSpPr>
        <p:spPr>
          <a:xfrm>
            <a:off x="727676" y="987349"/>
            <a:ext cx="9895002" cy="606854"/>
          </a:xfrm>
          <a:prstGeom prst="roundRect">
            <a:avLst>
              <a:gd name="adj" fmla="val 16667"/>
            </a:avLst>
          </a:prstGeom>
          <a:solidFill>
            <a:srgbClr val="297D53"/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u="none" strike="noStrike" dirty="0">
                <a:solidFill>
                  <a:srgbClr val="FFFFFF"/>
                </a:solidFill>
                <a:uFillTx/>
                <a:latin typeface="Calibri Light"/>
              </a:rPr>
              <a:t>Introduction et </a:t>
            </a:r>
            <a:r>
              <a:rPr lang="fr-FR" sz="2000" b="1" u="none" strike="noStrike" dirty="0" smtClean="0">
                <a:solidFill>
                  <a:srgbClr val="FFFFFF"/>
                </a:solidFill>
                <a:uFillTx/>
                <a:latin typeface="Calibri Light"/>
              </a:rPr>
              <a:t>contexte             											 		6</a:t>
            </a:r>
            <a:endParaRPr lang="fr-FR" sz="2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73" name="Rectangle à coins arrondis 472"/>
          <p:cNvSpPr/>
          <p:nvPr/>
        </p:nvSpPr>
        <p:spPr>
          <a:xfrm>
            <a:off x="726139" y="2176467"/>
            <a:ext cx="9897052" cy="606854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u="none" strike="noStrike" dirty="0">
                <a:solidFill>
                  <a:schemeClr val="lt1"/>
                </a:solidFill>
                <a:uFillTx/>
                <a:latin typeface="Calibri Light"/>
              </a:rPr>
              <a:t>Cibles                                       </a:t>
            </a:r>
            <a:r>
              <a:rPr lang="fr-FR" sz="2000" b="1" u="none" strike="noStrike" dirty="0" smtClean="0">
                <a:solidFill>
                  <a:schemeClr val="lt1"/>
                </a:solidFill>
                <a:uFillTx/>
                <a:latin typeface="Calibri Light"/>
              </a:rPr>
              <a:t>       											 </a:t>
            </a:r>
            <a:r>
              <a:rPr lang="fr-FR" sz="2000" b="1" dirty="0">
                <a:solidFill>
                  <a:schemeClr val="lt1"/>
                </a:solidFill>
                <a:latin typeface="Calibri Light"/>
              </a:rPr>
              <a:t>	 </a:t>
            </a:r>
            <a:r>
              <a:rPr lang="fr-FR" sz="2000" b="1" dirty="0" smtClean="0">
                <a:solidFill>
                  <a:schemeClr val="lt1"/>
                </a:solidFill>
                <a:latin typeface="Calibri Light"/>
              </a:rPr>
              <a:t>     </a:t>
            </a:r>
            <a:r>
              <a:rPr lang="fr-FR" sz="2000" b="1" u="none" strike="noStrike" dirty="0" smtClean="0">
                <a:solidFill>
                  <a:schemeClr val="lt1"/>
                </a:solidFill>
                <a:uFillTx/>
                <a:latin typeface="Calibri Light"/>
              </a:rPr>
              <a:t>10</a:t>
            </a:r>
            <a:endParaRPr lang="fr-FR" sz="2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74" name="Rectangle à coins arrondis 473"/>
          <p:cNvSpPr/>
          <p:nvPr/>
        </p:nvSpPr>
        <p:spPr>
          <a:xfrm>
            <a:off x="726648" y="2794093"/>
            <a:ext cx="9896030" cy="606389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</a:schemeClr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u="none" strike="noStrike" dirty="0">
                <a:solidFill>
                  <a:schemeClr val="lt1"/>
                </a:solidFill>
                <a:uFillTx/>
                <a:latin typeface="Calibri Light"/>
              </a:rPr>
              <a:t>Charte</a:t>
            </a:r>
            <a:r>
              <a:rPr lang="fr-FR" sz="2000" b="0" u="none" strike="noStrike" dirty="0">
                <a:solidFill>
                  <a:schemeClr val="lt1"/>
                </a:solidFill>
                <a:uFillTx/>
                <a:latin typeface="Calibri Light"/>
              </a:rPr>
              <a:t> </a:t>
            </a:r>
            <a:r>
              <a:rPr lang="fr-FR" sz="2000" b="1" u="none" strike="noStrike" dirty="0">
                <a:solidFill>
                  <a:schemeClr val="lt1"/>
                </a:solidFill>
                <a:uFillTx/>
                <a:latin typeface="Calibri Light"/>
              </a:rPr>
              <a:t>graphique     </a:t>
            </a:r>
            <a:r>
              <a:rPr lang="fr-FR" sz="2000" b="1" u="none" strike="noStrike" dirty="0" smtClean="0">
                <a:solidFill>
                  <a:schemeClr val="lt1"/>
                </a:solidFill>
                <a:uFillTx/>
                <a:latin typeface="Calibri Light"/>
              </a:rPr>
              <a:t>                        											 	      11</a:t>
            </a:r>
            <a:endParaRPr lang="fr-FR" sz="2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75" name="Rectangle à coins arrondis 474"/>
          <p:cNvSpPr/>
          <p:nvPr/>
        </p:nvSpPr>
        <p:spPr>
          <a:xfrm>
            <a:off x="726139" y="4009016"/>
            <a:ext cx="9897560" cy="606389"/>
          </a:xfrm>
          <a:prstGeom prst="roundRect">
            <a:avLst>
              <a:gd name="adj" fmla="val 16667"/>
            </a:avLst>
          </a:prstGeom>
          <a:solidFill>
            <a:srgbClr val="489633"/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u="none" strike="noStrike" dirty="0">
                <a:solidFill>
                  <a:schemeClr val="lt1"/>
                </a:solidFill>
                <a:uFillTx/>
                <a:latin typeface="Calibri Light"/>
              </a:rPr>
              <a:t>L’arborescence       </a:t>
            </a:r>
            <a:r>
              <a:rPr lang="fr-FR" sz="2000" b="1" u="none" strike="noStrike" dirty="0" smtClean="0">
                <a:solidFill>
                  <a:schemeClr val="lt1"/>
                </a:solidFill>
                <a:uFillTx/>
                <a:latin typeface="Calibri Light"/>
              </a:rPr>
              <a:t>                      										       		      15</a:t>
            </a:r>
            <a:endParaRPr lang="fr-FR" sz="2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77" name="Rectangle à coins arrondis 476"/>
          <p:cNvSpPr/>
          <p:nvPr/>
        </p:nvSpPr>
        <p:spPr>
          <a:xfrm>
            <a:off x="726139" y="3421367"/>
            <a:ext cx="9896539" cy="605923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u="none" strike="noStrike" dirty="0">
                <a:solidFill>
                  <a:schemeClr val="lt1"/>
                </a:solidFill>
                <a:uFillTx/>
                <a:latin typeface="Calibri Light"/>
              </a:rPr>
              <a:t>Charte éditoriale      </a:t>
            </a:r>
            <a:r>
              <a:rPr lang="fr-FR" sz="2000" b="1" u="none" strike="noStrike" dirty="0" smtClean="0">
                <a:solidFill>
                  <a:schemeClr val="lt1"/>
                </a:solidFill>
                <a:uFillTx/>
                <a:latin typeface="Calibri Light"/>
              </a:rPr>
              <a:t>                   										       		      14</a:t>
            </a:r>
            <a:endParaRPr lang="fr-FR" sz="2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78" name="Rectangle à coins arrondis 477"/>
          <p:cNvSpPr/>
          <p:nvPr/>
        </p:nvSpPr>
        <p:spPr>
          <a:xfrm>
            <a:off x="726648" y="1578787"/>
            <a:ext cx="9896030" cy="606854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</a:schemeClr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u="none" strike="noStrike" dirty="0">
                <a:solidFill>
                  <a:schemeClr val="lt1"/>
                </a:solidFill>
                <a:uFillTx/>
                <a:latin typeface="Calibri Light"/>
              </a:rPr>
              <a:t>Objectifs                          </a:t>
            </a:r>
            <a:r>
              <a:rPr lang="fr-FR" sz="2000" b="1" u="none" strike="noStrike" dirty="0" smtClean="0">
                <a:solidFill>
                  <a:schemeClr val="lt1"/>
                </a:solidFill>
                <a:uFillTx/>
                <a:latin typeface="Calibri Light"/>
              </a:rPr>
              <a:t>            										          		9</a:t>
            </a:r>
            <a:endParaRPr lang="fr-FR" sz="2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80" name="Rectangle à coins arrondis 479"/>
          <p:cNvSpPr/>
          <p:nvPr/>
        </p:nvSpPr>
        <p:spPr>
          <a:xfrm>
            <a:off x="726138" y="5840910"/>
            <a:ext cx="9897052" cy="607319"/>
          </a:xfrm>
          <a:prstGeom prst="roundRect">
            <a:avLst>
              <a:gd name="adj" fmla="val 16667"/>
            </a:avLst>
          </a:prstGeom>
          <a:solidFill>
            <a:srgbClr val="297D53"/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dirty="0" smtClean="0">
                <a:solidFill>
                  <a:schemeClr val="lt1"/>
                </a:solidFill>
                <a:latin typeface="Calibri Light"/>
              </a:rPr>
              <a:t>Maquettage														       		      21</a:t>
            </a:r>
            <a:endParaRPr lang="fr-FR" sz="2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81" name="Rectangle à coins arrondis 480"/>
          <p:cNvSpPr/>
          <p:nvPr/>
        </p:nvSpPr>
        <p:spPr>
          <a:xfrm>
            <a:off x="726139" y="4630572"/>
            <a:ext cx="9897779" cy="60545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u="none" strike="noStrike" dirty="0" smtClean="0">
                <a:solidFill>
                  <a:schemeClr val="lt1"/>
                </a:solidFill>
                <a:uFillTx/>
                <a:latin typeface="Calibri Light"/>
              </a:rPr>
              <a:t>Spécifications fonctionnelles     										          	      16</a:t>
            </a:r>
            <a:endParaRPr lang="fr-FR" sz="2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idx="27"/>
          </p:nvPr>
        </p:nvSpPr>
        <p:spPr>
          <a:xfrm>
            <a:off x="11760270" y="6424920"/>
            <a:ext cx="526411" cy="475372"/>
          </a:xfrm>
        </p:spPr>
        <p:txBody>
          <a:bodyPr/>
          <a:lstStyle/>
          <a:p>
            <a:fld id="{31E28FB6-7490-4BE8-AA4D-E5BA3A6B107B}" type="slidenum">
              <a:rPr lang="fr-FR" smtClean="0"/>
              <a:t>4</a:t>
            </a:fld>
            <a:endParaRPr lang="fr-FR"/>
          </a:p>
        </p:txBody>
      </p:sp>
      <p:sp>
        <p:nvSpPr>
          <p:cNvPr id="15" name="Rectangle à coins arrondis 14"/>
          <p:cNvSpPr/>
          <p:nvPr/>
        </p:nvSpPr>
        <p:spPr>
          <a:xfrm>
            <a:off x="726138" y="5233388"/>
            <a:ext cx="9896539" cy="605923"/>
          </a:xfrm>
          <a:prstGeom prst="roundRect">
            <a:avLst>
              <a:gd name="adj" fmla="val 16667"/>
            </a:avLst>
          </a:prstGeom>
          <a:solidFill>
            <a:srgbClr val="489633"/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dirty="0">
                <a:solidFill>
                  <a:schemeClr val="lt1"/>
                </a:solidFill>
              </a:rPr>
              <a:t>Défis techniques </a:t>
            </a:r>
            <a:r>
              <a:rPr lang="fr-FR" sz="2000" b="1" u="none" strike="noStrike" dirty="0" smtClean="0">
                <a:solidFill>
                  <a:schemeClr val="lt1"/>
                </a:solidFill>
                <a:uFillTx/>
                <a:latin typeface="Calibri Light"/>
              </a:rPr>
              <a:t>													       		      </a:t>
            </a:r>
            <a:r>
              <a:rPr lang="fr-FR" sz="2000" b="1" dirty="0" smtClean="0">
                <a:solidFill>
                  <a:schemeClr val="lt1"/>
                </a:solidFill>
                <a:latin typeface="Calibri Light"/>
              </a:rPr>
              <a:t>18</a:t>
            </a:r>
            <a:endParaRPr lang="fr-FR" sz="2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PlaceHolder 1"/>
          <p:cNvSpPr>
            <a:spLocks noGrp="1"/>
          </p:cNvSpPr>
          <p:nvPr>
            <p:ph type="title" idx="4294967295"/>
          </p:nvPr>
        </p:nvSpPr>
        <p:spPr>
          <a:xfrm>
            <a:off x="431999" y="432000"/>
            <a:ext cx="13886405" cy="47537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defTabSz="914400">
              <a:lnSpc>
                <a:spcPct val="90000"/>
              </a:lnSpc>
              <a:buNone/>
              <a:tabLst>
                <a:tab pos="0" algn="l"/>
              </a:tabLst>
            </a:pPr>
            <a:r>
              <a:rPr lang="fr-FR" sz="3200" b="1" u="none" strike="noStrike" dirty="0" smtClean="0">
                <a:solidFill>
                  <a:schemeClr val="dk2"/>
                </a:solidFill>
                <a:uFillTx/>
                <a:latin typeface="Calibri Light"/>
              </a:rPr>
              <a:t>SOMMAIRE     </a:t>
            </a:r>
            <a:endParaRPr lang="fr-FR" sz="32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1" name="Rectangle 470"/>
          <p:cNvSpPr/>
          <p:nvPr/>
        </p:nvSpPr>
        <p:spPr>
          <a:xfrm>
            <a:off x="431999" y="1348919"/>
            <a:ext cx="8952955" cy="547434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                         </a:t>
            </a:r>
          </a:p>
        </p:txBody>
      </p:sp>
      <p:sp>
        <p:nvSpPr>
          <p:cNvPr id="472" name="Rectangle à coins arrondis 471"/>
          <p:cNvSpPr/>
          <p:nvPr/>
        </p:nvSpPr>
        <p:spPr>
          <a:xfrm>
            <a:off x="727676" y="987349"/>
            <a:ext cx="9895002" cy="606854"/>
          </a:xfrm>
          <a:prstGeom prst="roundRect">
            <a:avLst>
              <a:gd name="adj" fmla="val 16667"/>
            </a:avLst>
          </a:prstGeom>
          <a:solidFill>
            <a:srgbClr val="297D53"/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u="none" strike="noStrike" dirty="0" smtClean="0">
                <a:solidFill>
                  <a:srgbClr val="FFFFFF"/>
                </a:solidFill>
                <a:uFillTx/>
                <a:latin typeface="Calibri Light"/>
              </a:rPr>
              <a:t>Partie Front end  			</a:t>
            </a:r>
            <a:r>
              <a:rPr lang="fr-FR" sz="2000" b="1" u="none" strike="noStrike" dirty="0" smtClean="0">
                <a:solidFill>
                  <a:srgbClr val="FFFFFF"/>
                </a:solidFill>
                <a:uFillTx/>
                <a:latin typeface="Calibri Light"/>
              </a:rPr>
              <a:t>											 	</a:t>
            </a:r>
            <a:r>
              <a:rPr lang="fr-FR" sz="2000" b="1" dirty="0">
                <a:solidFill>
                  <a:srgbClr val="FFFFFF"/>
                </a:solidFill>
                <a:latin typeface="Calibri Light"/>
              </a:rPr>
              <a:t> </a:t>
            </a:r>
            <a:r>
              <a:rPr lang="fr-FR" sz="2000" b="1" dirty="0" smtClean="0">
                <a:solidFill>
                  <a:srgbClr val="FFFFFF"/>
                </a:solidFill>
                <a:latin typeface="Calibri Light"/>
              </a:rPr>
              <a:t>     </a:t>
            </a:r>
            <a:r>
              <a:rPr lang="fr-FR" sz="2000" b="1" u="none" strike="noStrike" dirty="0" smtClean="0">
                <a:solidFill>
                  <a:srgbClr val="FFFFFF"/>
                </a:solidFill>
                <a:uFillTx/>
                <a:latin typeface="Calibri Light"/>
              </a:rPr>
              <a:t>22</a:t>
            </a:r>
            <a:endParaRPr lang="fr-FR" sz="2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73" name="Rectangle à coins arrondis 472"/>
          <p:cNvSpPr/>
          <p:nvPr/>
        </p:nvSpPr>
        <p:spPr>
          <a:xfrm>
            <a:off x="726139" y="2176467"/>
            <a:ext cx="9897052" cy="606854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dirty="0">
                <a:solidFill>
                  <a:schemeClr val="lt1"/>
                </a:solidFill>
              </a:rPr>
              <a:t>Design CSS									        							      25</a:t>
            </a:r>
            <a:endParaRPr lang="fr-FR" sz="2000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4" name="Rectangle à coins arrondis 473"/>
          <p:cNvSpPr/>
          <p:nvPr/>
        </p:nvSpPr>
        <p:spPr>
          <a:xfrm>
            <a:off x="726648" y="2794093"/>
            <a:ext cx="9896030" cy="606389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</a:schemeClr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dirty="0">
                <a:solidFill>
                  <a:schemeClr val="lt1"/>
                </a:solidFill>
              </a:rPr>
              <a:t>Dynamisme JavaScript									 					      26</a:t>
            </a:r>
            <a:endParaRPr lang="fr-FR" sz="2000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5" name="Rectangle à coins arrondis 474"/>
          <p:cNvSpPr/>
          <p:nvPr/>
        </p:nvSpPr>
        <p:spPr>
          <a:xfrm>
            <a:off x="726139" y="4009016"/>
            <a:ext cx="9897560" cy="606389"/>
          </a:xfrm>
          <a:prstGeom prst="roundRect">
            <a:avLst>
              <a:gd name="adj" fmla="val 16667"/>
            </a:avLst>
          </a:prstGeom>
          <a:solidFill>
            <a:srgbClr val="489633"/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endParaRPr lang="fr-FR" sz="2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77" name="Rectangle à coins arrondis 476"/>
          <p:cNvSpPr/>
          <p:nvPr/>
        </p:nvSpPr>
        <p:spPr>
          <a:xfrm>
            <a:off x="726139" y="3421367"/>
            <a:ext cx="9896539" cy="605923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dirty="0" smtClean="0">
                <a:solidFill>
                  <a:srgbClr val="FFFFFF"/>
                </a:solidFill>
              </a:rPr>
              <a:t>Partie Back End</a:t>
            </a:r>
            <a:endParaRPr lang="fr-FR" sz="2000" b="1" u="none" strike="noStrike" dirty="0">
              <a:solidFill>
                <a:srgbClr val="FFFFFF"/>
              </a:solidFill>
              <a:uFillTx/>
            </a:endParaRPr>
          </a:p>
        </p:txBody>
      </p:sp>
      <p:sp>
        <p:nvSpPr>
          <p:cNvPr id="478" name="Rectangle à coins arrondis 477"/>
          <p:cNvSpPr/>
          <p:nvPr/>
        </p:nvSpPr>
        <p:spPr>
          <a:xfrm>
            <a:off x="726648" y="1578787"/>
            <a:ext cx="9896030" cy="606854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</a:schemeClr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dirty="0">
                <a:solidFill>
                  <a:schemeClr val="lt1"/>
                </a:solidFill>
              </a:rPr>
              <a:t>Structure HTML                                    										               23</a:t>
            </a:r>
            <a:endParaRPr lang="fr-FR" sz="2000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0" name="Rectangle à coins arrondis 479"/>
          <p:cNvSpPr/>
          <p:nvPr/>
        </p:nvSpPr>
        <p:spPr>
          <a:xfrm>
            <a:off x="726138" y="5840910"/>
            <a:ext cx="9897052" cy="607319"/>
          </a:xfrm>
          <a:prstGeom prst="roundRect">
            <a:avLst>
              <a:gd name="adj" fmla="val 16667"/>
            </a:avLst>
          </a:prstGeom>
          <a:solidFill>
            <a:srgbClr val="297D53"/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dirty="0">
                <a:solidFill>
                  <a:schemeClr val="lt1"/>
                </a:solidFill>
              </a:rPr>
              <a:t>Annexes																	      32</a:t>
            </a:r>
            <a:endParaRPr lang="fr-FR" sz="2000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1" name="Rectangle à coins arrondis 480"/>
          <p:cNvSpPr/>
          <p:nvPr/>
        </p:nvSpPr>
        <p:spPr>
          <a:xfrm>
            <a:off x="726139" y="4630572"/>
            <a:ext cx="9897779" cy="60545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endParaRPr lang="fr-FR" sz="2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idx="27"/>
          </p:nvPr>
        </p:nvSpPr>
        <p:spPr>
          <a:xfrm>
            <a:off x="11760270" y="6424920"/>
            <a:ext cx="526411" cy="475372"/>
          </a:xfrm>
        </p:spPr>
        <p:txBody>
          <a:bodyPr/>
          <a:lstStyle/>
          <a:p>
            <a:fld id="{31E28FB6-7490-4BE8-AA4D-E5BA3A6B107B}" type="slidenum">
              <a:rPr lang="fr-FR" smtClean="0"/>
              <a:t>5</a:t>
            </a:fld>
            <a:endParaRPr lang="fr-FR"/>
          </a:p>
        </p:txBody>
      </p:sp>
      <p:sp>
        <p:nvSpPr>
          <p:cNvPr id="15" name="Rectangle à coins arrondis 14"/>
          <p:cNvSpPr/>
          <p:nvPr/>
        </p:nvSpPr>
        <p:spPr>
          <a:xfrm>
            <a:off x="726138" y="5233388"/>
            <a:ext cx="9896539" cy="605923"/>
          </a:xfrm>
          <a:prstGeom prst="roundRect">
            <a:avLst>
              <a:gd name="adj" fmla="val 16667"/>
            </a:avLst>
          </a:prstGeom>
          <a:solidFill>
            <a:srgbClr val="489633"/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>
                <a:solidFill>
                  <a:schemeClr val="lt1"/>
                </a:solidFill>
              </a:rPr>
              <a:t>Conclusion									        							      30</a:t>
            </a:r>
            <a:endParaRPr lang="fr-FR" sz="2000" dirty="0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15868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PlaceHolder 1"/>
          <p:cNvSpPr>
            <a:spLocks noGrp="1"/>
          </p:cNvSpPr>
          <p:nvPr>
            <p:ph type="title" idx="4294967295"/>
          </p:nvPr>
        </p:nvSpPr>
        <p:spPr>
          <a:xfrm>
            <a:off x="431999" y="432000"/>
            <a:ext cx="13886405" cy="47537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defTabSz="914400">
              <a:lnSpc>
                <a:spcPct val="90000"/>
              </a:lnSpc>
              <a:buNone/>
              <a:tabLst>
                <a:tab pos="0" algn="l"/>
              </a:tabLst>
            </a:pPr>
            <a:r>
              <a:rPr lang="fr-FR" sz="3200" b="1" u="none" strike="noStrike" dirty="0" smtClean="0">
                <a:solidFill>
                  <a:schemeClr val="dk2"/>
                </a:solidFill>
                <a:uFillTx/>
                <a:latin typeface="Calibri Light"/>
              </a:rPr>
              <a:t>SOMMAIRE     </a:t>
            </a:r>
            <a:endParaRPr lang="fr-FR" sz="32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1" name="Rectangle 470"/>
          <p:cNvSpPr/>
          <p:nvPr/>
        </p:nvSpPr>
        <p:spPr>
          <a:xfrm>
            <a:off x="431999" y="1348919"/>
            <a:ext cx="8952955" cy="547434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                         </a:t>
            </a:r>
          </a:p>
        </p:txBody>
      </p:sp>
      <p:sp>
        <p:nvSpPr>
          <p:cNvPr id="472" name="Rectangle à coins arrondis 471"/>
          <p:cNvSpPr/>
          <p:nvPr/>
        </p:nvSpPr>
        <p:spPr>
          <a:xfrm>
            <a:off x="728443" y="902931"/>
            <a:ext cx="9895002" cy="606854"/>
          </a:xfrm>
          <a:prstGeom prst="roundRect">
            <a:avLst>
              <a:gd name="adj" fmla="val 16667"/>
            </a:avLst>
          </a:prstGeom>
          <a:solidFill>
            <a:srgbClr val="297D53"/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u="none" strike="noStrike" dirty="0" smtClean="0">
                <a:solidFill>
                  <a:srgbClr val="FFFFFF"/>
                </a:solidFill>
                <a:uFillTx/>
                <a:latin typeface="Calibri Light"/>
              </a:rPr>
              <a:t>Partie Front- End											 			               22</a:t>
            </a:r>
            <a:endParaRPr lang="fr-FR" sz="2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73" name="Rectangle à coins arrondis 472"/>
          <p:cNvSpPr/>
          <p:nvPr/>
        </p:nvSpPr>
        <p:spPr>
          <a:xfrm>
            <a:off x="726393" y="2075961"/>
            <a:ext cx="9897052" cy="606854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u="none" strike="noStrike" dirty="0" smtClean="0">
                <a:solidFill>
                  <a:schemeClr val="lt1"/>
                </a:solidFill>
                <a:uFillTx/>
                <a:latin typeface="Calibri Light"/>
              </a:rPr>
              <a:t>Design CSS								</a:t>
            </a:r>
            <a:r>
              <a:rPr lang="fr-FR" sz="2000" b="1" dirty="0">
                <a:solidFill>
                  <a:schemeClr val="lt1"/>
                </a:solidFill>
                <a:latin typeface="Calibri Light"/>
              </a:rPr>
              <a:t>	 </a:t>
            </a:r>
            <a:r>
              <a:rPr lang="fr-FR" sz="2000" b="1" dirty="0" smtClean="0">
                <a:solidFill>
                  <a:schemeClr val="lt1"/>
                </a:solidFill>
                <a:latin typeface="Calibri Light"/>
              </a:rPr>
              <a:t>      </a:t>
            </a:r>
            <a:r>
              <a:rPr lang="fr-FR" sz="2000" b="1" u="none" strike="noStrike" dirty="0" smtClean="0">
                <a:solidFill>
                  <a:schemeClr val="lt1"/>
                </a:solidFill>
                <a:uFillTx/>
                <a:latin typeface="Calibri Light"/>
              </a:rPr>
              <a:t> 							</a:t>
            </a:r>
            <a:r>
              <a:rPr lang="fr-FR" sz="2000" b="1" dirty="0" smtClean="0">
                <a:solidFill>
                  <a:schemeClr val="lt1"/>
                </a:solidFill>
                <a:latin typeface="Calibri Light"/>
              </a:rPr>
              <a:t>      </a:t>
            </a:r>
            <a:r>
              <a:rPr lang="fr-FR" sz="2000" b="1" u="none" strike="noStrike" dirty="0" smtClean="0">
                <a:solidFill>
                  <a:schemeClr val="lt1"/>
                </a:solidFill>
                <a:uFillTx/>
                <a:latin typeface="Calibri Light"/>
              </a:rPr>
              <a:t>25</a:t>
            </a:r>
            <a:endParaRPr lang="fr-FR" sz="2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74" name="Rectangle à coins arrondis 473"/>
          <p:cNvSpPr/>
          <p:nvPr/>
        </p:nvSpPr>
        <p:spPr>
          <a:xfrm>
            <a:off x="727415" y="2682815"/>
            <a:ext cx="9896030" cy="606389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</a:schemeClr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dirty="0" smtClean="0">
                <a:solidFill>
                  <a:schemeClr val="lt1"/>
                </a:solidFill>
                <a:latin typeface="Calibri Light"/>
              </a:rPr>
              <a:t>Dynamisme JavaScript	</a:t>
            </a:r>
            <a:r>
              <a:rPr lang="fr-FR" sz="2000" b="1" u="none" strike="noStrike" dirty="0" smtClean="0">
                <a:solidFill>
                  <a:schemeClr val="lt1"/>
                </a:solidFill>
                <a:uFillTx/>
                <a:latin typeface="Calibri Light"/>
              </a:rPr>
              <a:t>								 					      </a:t>
            </a:r>
            <a:r>
              <a:rPr lang="fr-FR" sz="2000" b="1" dirty="0" smtClean="0">
                <a:solidFill>
                  <a:schemeClr val="lt1"/>
                </a:solidFill>
                <a:latin typeface="Calibri Light"/>
              </a:rPr>
              <a:t>26</a:t>
            </a:r>
            <a:endParaRPr lang="fr-FR" sz="2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77" name="Rectangle à coins arrondis 476"/>
          <p:cNvSpPr/>
          <p:nvPr/>
        </p:nvSpPr>
        <p:spPr>
          <a:xfrm>
            <a:off x="726906" y="4906756"/>
            <a:ext cx="9896539" cy="605923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dirty="0" smtClean="0">
                <a:solidFill>
                  <a:schemeClr val="lt1"/>
                </a:solidFill>
                <a:latin typeface="Calibri Light"/>
              </a:rPr>
              <a:t>Annexes																	      32</a:t>
            </a:r>
            <a:endParaRPr lang="fr-FR" sz="2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78" name="Rectangle à coins arrondis 477"/>
          <p:cNvSpPr/>
          <p:nvPr/>
        </p:nvSpPr>
        <p:spPr>
          <a:xfrm>
            <a:off x="727415" y="1473548"/>
            <a:ext cx="9896030" cy="606854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</a:schemeClr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u="none" strike="noStrike" dirty="0" smtClean="0">
                <a:solidFill>
                  <a:schemeClr val="lt1"/>
                </a:solidFill>
                <a:uFillTx/>
                <a:latin typeface="Calibri Light"/>
              </a:rPr>
              <a:t>Structure HTML                                    										          </a:t>
            </a:r>
            <a:r>
              <a:rPr lang="fr-FR" sz="2000" b="1" dirty="0">
                <a:solidFill>
                  <a:schemeClr val="lt1"/>
                </a:solidFill>
                <a:latin typeface="Calibri Light"/>
              </a:rPr>
              <a:t> </a:t>
            </a:r>
            <a:r>
              <a:rPr lang="fr-FR" sz="2000" b="1" dirty="0" smtClean="0">
                <a:solidFill>
                  <a:schemeClr val="lt1"/>
                </a:solidFill>
                <a:latin typeface="Calibri Light"/>
              </a:rPr>
              <a:t>    </a:t>
            </a:r>
            <a:r>
              <a:rPr lang="fr-FR" sz="2000" b="1" u="none" strike="noStrike" dirty="0" smtClean="0">
                <a:solidFill>
                  <a:schemeClr val="lt1"/>
                </a:solidFill>
                <a:uFillTx/>
                <a:latin typeface="Calibri Light"/>
              </a:rPr>
              <a:t>23</a:t>
            </a:r>
            <a:endParaRPr lang="fr-FR" sz="2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idx="27"/>
          </p:nvPr>
        </p:nvSpPr>
        <p:spPr>
          <a:xfrm>
            <a:off x="11760270" y="6424920"/>
            <a:ext cx="526411" cy="475372"/>
          </a:xfrm>
        </p:spPr>
        <p:txBody>
          <a:bodyPr/>
          <a:lstStyle/>
          <a:p>
            <a:fld id="{31E28FB6-7490-4BE8-AA4D-E5BA3A6B107B}" type="slidenum">
              <a:rPr lang="fr-FR" smtClean="0"/>
              <a:t>6</a:t>
            </a:fld>
            <a:endParaRPr lang="fr-FR"/>
          </a:p>
        </p:txBody>
      </p:sp>
      <p:sp>
        <p:nvSpPr>
          <p:cNvPr id="10" name="Rectangle à coins arrondis 9"/>
          <p:cNvSpPr/>
          <p:nvPr/>
        </p:nvSpPr>
        <p:spPr>
          <a:xfrm>
            <a:off x="726393" y="3285228"/>
            <a:ext cx="9897052" cy="606854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solidFill>
              <a:srgbClr val="FFFFFF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8360" tIns="0" rIns="198360" bIns="0" numCol="1" spcCol="1440" anchor="ctr">
            <a:noAutofit/>
          </a:bodyPr>
          <a:lstStyle/>
          <a:p>
            <a:pPr defTabSz="488880">
              <a:lnSpc>
                <a:spcPct val="90000"/>
              </a:lnSpc>
              <a:spcAft>
                <a:spcPts val="386"/>
              </a:spcAft>
            </a:pPr>
            <a:r>
              <a:rPr lang="fr-FR" sz="2000" b="1" dirty="0" smtClean="0">
                <a:solidFill>
                  <a:schemeClr val="lt1"/>
                </a:solidFill>
              </a:rPr>
              <a:t>Conclusion</a:t>
            </a:r>
            <a:r>
              <a:rPr lang="fr-FR" sz="2000" b="1" u="none" strike="noStrike" dirty="0" smtClean="0">
                <a:solidFill>
                  <a:schemeClr val="lt1"/>
                </a:solidFill>
                <a:uFillTx/>
                <a:latin typeface="Calibri Light"/>
              </a:rPr>
              <a:t>								</a:t>
            </a:r>
            <a:r>
              <a:rPr lang="fr-FR" sz="2000" b="1" dirty="0">
                <a:solidFill>
                  <a:schemeClr val="lt1"/>
                </a:solidFill>
                <a:latin typeface="Calibri Light"/>
              </a:rPr>
              <a:t>	 </a:t>
            </a:r>
            <a:r>
              <a:rPr lang="fr-FR" sz="2000" b="1" dirty="0" smtClean="0">
                <a:solidFill>
                  <a:schemeClr val="lt1"/>
                </a:solidFill>
                <a:latin typeface="Calibri Light"/>
              </a:rPr>
              <a:t>      </a:t>
            </a:r>
            <a:r>
              <a:rPr lang="fr-FR" sz="2000" b="1" u="none" strike="noStrike" dirty="0" smtClean="0">
                <a:solidFill>
                  <a:schemeClr val="lt1"/>
                </a:solidFill>
                <a:uFillTx/>
                <a:latin typeface="Calibri Light"/>
              </a:rPr>
              <a:t> 							</a:t>
            </a:r>
            <a:r>
              <a:rPr lang="fr-FR" sz="2000" b="1" dirty="0">
                <a:solidFill>
                  <a:schemeClr val="lt1"/>
                </a:solidFill>
                <a:latin typeface="Calibri Light"/>
              </a:rPr>
              <a:t> </a:t>
            </a:r>
            <a:r>
              <a:rPr lang="fr-FR" sz="2000" b="1" dirty="0" smtClean="0">
                <a:solidFill>
                  <a:schemeClr val="lt1"/>
                </a:solidFill>
                <a:latin typeface="Calibri Light"/>
              </a:rPr>
              <a:t>     </a:t>
            </a:r>
            <a:r>
              <a:rPr lang="fr-FR" sz="2000" b="1" u="none" strike="noStrike" dirty="0" smtClean="0">
                <a:solidFill>
                  <a:schemeClr val="lt1"/>
                </a:solidFill>
                <a:uFillTx/>
                <a:latin typeface="Calibri Light"/>
              </a:rPr>
              <a:t>30</a:t>
            </a:r>
            <a:endParaRPr lang="fr-FR" sz="2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37883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PlaceHolder 1"/>
          <p:cNvSpPr>
            <a:spLocks noGrp="1"/>
          </p:cNvSpPr>
          <p:nvPr>
            <p:ph/>
          </p:nvPr>
        </p:nvSpPr>
        <p:spPr>
          <a:xfrm>
            <a:off x="180000" y="1620000"/>
            <a:ext cx="11699640" cy="5038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fr-FR" sz="2400" b="0" u="none" strike="noStrike" dirty="0" smtClean="0">
                <a:solidFill>
                  <a:srgbClr val="000000"/>
                </a:solidFill>
                <a:uFillTx/>
                <a:latin typeface="Arial"/>
              </a:rPr>
              <a:t>Ce projet est conçu pour offrir une expérience interactive, permettant de visiter le parc avant de franchir les portes.</a:t>
            </a:r>
          </a:p>
        </p:txBody>
      </p:sp>
      <p:sp>
        <p:nvSpPr>
          <p:cNvPr id="483" name="PlaceHolder 9"/>
          <p:cNvSpPr/>
          <p:nvPr/>
        </p:nvSpPr>
        <p:spPr>
          <a:xfrm>
            <a:off x="609480" y="14400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4400" b="0" u="none" strike="noStrike" dirty="0">
                <a:solidFill>
                  <a:srgbClr val="FFFFFF"/>
                </a:solidFill>
                <a:uFillTx/>
                <a:latin typeface="Calibri Light"/>
              </a:rPr>
              <a:t>Introduction et contexte</a:t>
            </a:r>
            <a:endParaRPr lang="fr-FR" sz="44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idx="29"/>
          </p:nvPr>
        </p:nvSpPr>
        <p:spPr>
          <a:xfrm>
            <a:off x="11763748" y="6428160"/>
            <a:ext cx="429840" cy="429840"/>
          </a:xfrm>
        </p:spPr>
        <p:txBody>
          <a:bodyPr/>
          <a:lstStyle/>
          <a:p>
            <a:fld id="{F48B447E-AB7C-4A3F-9172-C6B610BF7C83}" type="slidenum">
              <a:rPr lang="fr-FR" smtClean="0"/>
              <a:t>7</a:t>
            </a:fld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00826">
            <a:off x="7821048" y="2795703"/>
            <a:ext cx="2822830" cy="282283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87481">
            <a:off x="1416121" y="2764228"/>
            <a:ext cx="3723494" cy="36612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PlaceHolder 1"/>
          <p:cNvSpPr>
            <a:spLocks noGrp="1"/>
          </p:cNvSpPr>
          <p:nvPr>
            <p:ph/>
          </p:nvPr>
        </p:nvSpPr>
        <p:spPr>
          <a:xfrm>
            <a:off x="245700" y="1515960"/>
            <a:ext cx="11699640" cy="4647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fr-FR" sz="2400" b="1" u="sng" strike="noStrike" dirty="0" smtClean="0">
                <a:solidFill>
                  <a:srgbClr val="000000"/>
                </a:solidFill>
                <a:uFillTx/>
                <a:latin typeface="Arial"/>
              </a:rPr>
              <a:t>La </a:t>
            </a:r>
            <a:r>
              <a:rPr lang="fr-FR" sz="2400" b="1" u="sng" strike="noStrike" dirty="0">
                <a:solidFill>
                  <a:srgbClr val="000000"/>
                </a:solidFill>
                <a:uFillTx/>
                <a:latin typeface="Arial"/>
              </a:rPr>
              <a:t>Concurrence</a:t>
            </a:r>
            <a:r>
              <a:rPr lang="fr-FR" sz="2400" b="0" u="none" strike="noStrike" dirty="0">
                <a:solidFill>
                  <a:srgbClr val="000000"/>
                </a:solidFill>
                <a:uFillTx/>
                <a:latin typeface="Arial"/>
              </a:rPr>
              <a:t> </a:t>
            </a: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fr-FR" sz="2400" b="0" u="none" strike="noStrike" dirty="0">
                <a:solidFill>
                  <a:srgbClr val="000000"/>
                </a:solidFill>
                <a:uFillTx/>
                <a:latin typeface="Arial"/>
                <a:ea typeface="Microsoft YaHei"/>
              </a:rPr>
              <a:t>La concurrence direct n’est pas présente car le but </a:t>
            </a:r>
            <a:r>
              <a:rPr lang="fr-FR" sz="2400" b="0" u="none" strike="noStrike" dirty="0" smtClean="0">
                <a:solidFill>
                  <a:srgbClr val="000000"/>
                </a:solidFill>
                <a:uFillTx/>
                <a:latin typeface="Arial"/>
                <a:ea typeface="Microsoft YaHei"/>
              </a:rPr>
              <a:t>principal d’un parc animalier </a:t>
            </a:r>
            <a:r>
              <a:rPr lang="fr-FR" sz="2400" b="0" u="none" strike="noStrike" dirty="0">
                <a:solidFill>
                  <a:srgbClr val="000000"/>
                </a:solidFill>
                <a:uFillTx/>
                <a:latin typeface="Arial"/>
                <a:ea typeface="Microsoft YaHei"/>
              </a:rPr>
              <a:t>n’est pas lucratif mais bien la conservation et la protection des espèces présentes.</a:t>
            </a: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fr-FR" sz="2400" b="0" u="none" strike="noStrike" dirty="0">
                <a:solidFill>
                  <a:srgbClr val="000000"/>
                </a:solidFill>
                <a:uFillTx/>
                <a:latin typeface="Arial"/>
                <a:ea typeface="Microsoft YaHei"/>
              </a:rPr>
              <a:t>Nous pouvons toutefois noter les différents parcs présent dans le secteur :</a:t>
            </a: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marL="457200" indent="-2286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fr-FR" sz="2400" b="0" u="none" strike="noStrike" dirty="0">
                <a:solidFill>
                  <a:srgbClr val="000000"/>
                </a:solidFill>
                <a:uFillTx/>
                <a:latin typeface="Arial"/>
                <a:ea typeface="Microsoft YaHei"/>
              </a:rPr>
              <a:t>La ferme des reptiles à La Bastide de </a:t>
            </a:r>
            <a:r>
              <a:rPr lang="fr-FR" sz="2400" b="0" u="none" strike="noStrike" dirty="0" err="1">
                <a:solidFill>
                  <a:srgbClr val="000000"/>
                </a:solidFill>
                <a:uFillTx/>
                <a:latin typeface="Arial"/>
                <a:ea typeface="Microsoft YaHei"/>
              </a:rPr>
              <a:t>Sérou</a:t>
            </a:r>
            <a:r>
              <a:rPr lang="fr-FR" sz="2400" b="0" u="none" strike="noStrike" dirty="0">
                <a:solidFill>
                  <a:srgbClr val="000000"/>
                </a:solidFill>
                <a:uFillTx/>
                <a:latin typeface="Arial"/>
                <a:ea typeface="Microsoft YaHei"/>
              </a:rPr>
              <a:t> à 50km</a:t>
            </a: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marL="457200" indent="-2286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fr-FR" sz="2400" b="0" u="none" strike="noStrike" dirty="0" smtClean="0">
                <a:solidFill>
                  <a:srgbClr val="000000"/>
                </a:solidFill>
                <a:uFillTx/>
                <a:latin typeface="Arial"/>
                <a:ea typeface="Microsoft YaHei"/>
              </a:rPr>
              <a:t>Zoo </a:t>
            </a:r>
            <a:r>
              <a:rPr lang="fr-FR" sz="2400" b="0" u="none" strike="noStrike" dirty="0" err="1">
                <a:solidFill>
                  <a:srgbClr val="000000"/>
                </a:solidFill>
                <a:uFillTx/>
                <a:latin typeface="Arial"/>
                <a:ea typeface="Microsoft YaHei"/>
              </a:rPr>
              <a:t>African</a:t>
            </a:r>
            <a:r>
              <a:rPr lang="fr-FR" sz="2400" b="0" u="none" strike="noStrike" dirty="0">
                <a:solidFill>
                  <a:srgbClr val="000000"/>
                </a:solidFill>
                <a:uFillTx/>
                <a:latin typeface="Arial"/>
                <a:ea typeface="Microsoft YaHei"/>
              </a:rPr>
              <a:t> Safari à Plaisance du </a:t>
            </a:r>
            <a:r>
              <a:rPr lang="fr-FR" sz="2400" b="0" u="none" strike="noStrike" dirty="0" err="1">
                <a:solidFill>
                  <a:srgbClr val="000000"/>
                </a:solidFill>
                <a:uFillTx/>
                <a:latin typeface="Arial"/>
                <a:ea typeface="Microsoft YaHei"/>
              </a:rPr>
              <a:t>Touch</a:t>
            </a:r>
            <a:r>
              <a:rPr lang="fr-FR" sz="2400" b="0" u="none" strike="noStrike" dirty="0">
                <a:solidFill>
                  <a:srgbClr val="000000"/>
                </a:solidFill>
                <a:uFillTx/>
                <a:latin typeface="Arial"/>
                <a:ea typeface="Microsoft YaHei"/>
              </a:rPr>
              <a:t> à 45km</a:t>
            </a: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marL="457200" indent="-2286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fr-FR" sz="2400" b="0" u="none" strike="noStrike" dirty="0">
                <a:solidFill>
                  <a:srgbClr val="000000"/>
                </a:solidFill>
                <a:uFillTx/>
                <a:latin typeface="Arial"/>
                <a:ea typeface="Microsoft YaHei"/>
              </a:rPr>
              <a:t>La Réserve africaine de de Sigean à 175km qui est le parc le plus </a:t>
            </a:r>
            <a:r>
              <a:rPr lang="fr-FR" sz="2400" b="0" u="none" strike="noStrike" dirty="0" smtClean="0">
                <a:solidFill>
                  <a:srgbClr val="000000"/>
                </a:solidFill>
                <a:uFillTx/>
                <a:latin typeface="Arial"/>
                <a:ea typeface="Microsoft YaHei"/>
              </a:rPr>
              <a:t>similaire</a:t>
            </a:r>
            <a:endParaRPr lang="fr-FR" sz="24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idx="29"/>
          </p:nvPr>
        </p:nvSpPr>
        <p:spPr>
          <a:xfrm>
            <a:off x="11763748" y="6427440"/>
            <a:ext cx="429840" cy="429840"/>
          </a:xfrm>
        </p:spPr>
        <p:txBody>
          <a:bodyPr/>
          <a:lstStyle/>
          <a:p>
            <a:fld id="{F48B447E-AB7C-4A3F-9172-C6B610BF7C83}" type="slidenum">
              <a:rPr lang="fr-FR" smtClean="0"/>
              <a:t>8</a:t>
            </a:fld>
            <a:endParaRPr lang="fr-FR"/>
          </a:p>
        </p:txBody>
      </p:sp>
      <p:sp>
        <p:nvSpPr>
          <p:cNvPr id="6" name="PlaceHolder 9"/>
          <p:cNvSpPr/>
          <p:nvPr/>
        </p:nvSpPr>
        <p:spPr>
          <a:xfrm>
            <a:off x="609480" y="14400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4400" b="0" u="none" strike="noStrike">
                <a:solidFill>
                  <a:srgbClr val="FFFFFF"/>
                </a:solidFill>
                <a:uFillTx/>
                <a:latin typeface="Calibri Light"/>
              </a:rPr>
              <a:t>Introduction et contexte</a:t>
            </a:r>
            <a:endParaRPr lang="fr-FR" sz="44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PlaceHolder 1"/>
          <p:cNvSpPr>
            <a:spLocks noGrp="1"/>
          </p:cNvSpPr>
          <p:nvPr>
            <p:ph type="title"/>
          </p:nvPr>
        </p:nvSpPr>
        <p:spPr>
          <a:xfrm>
            <a:off x="609480" y="144000"/>
            <a:ext cx="10972080" cy="1143360"/>
          </a:xfrm>
          <a:prstGeom prst="rect">
            <a:avLst/>
          </a:prstGeom>
          <a:solidFill>
            <a:srgbClr val="297D53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4400" b="0" u="none" strike="noStrike" dirty="0" smtClean="0">
                <a:solidFill>
                  <a:srgbClr val="FFFFFF"/>
                </a:solidFill>
                <a:uFillTx/>
                <a:latin typeface="+mn-lt"/>
              </a:rPr>
              <a:t>Objectifs</a:t>
            </a:r>
            <a:endParaRPr lang="fr-FR" sz="4400" b="0" u="none" strike="noStrike" dirty="0">
              <a:solidFill>
                <a:srgbClr val="FFFFFF"/>
              </a:solidFill>
              <a:uFillTx/>
              <a:latin typeface="+mn-lt"/>
            </a:endParaRPr>
          </a:p>
        </p:txBody>
      </p:sp>
      <p:sp>
        <p:nvSpPr>
          <p:cNvPr id="487" name="PlaceHolder 2"/>
          <p:cNvSpPr>
            <a:spLocks noGrp="1"/>
          </p:cNvSpPr>
          <p:nvPr>
            <p:ph/>
          </p:nvPr>
        </p:nvSpPr>
        <p:spPr>
          <a:xfrm>
            <a:off x="45720" y="2880000"/>
            <a:ext cx="535320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100" b="0" u="none" strike="noStrike" dirty="0">
                <a:solidFill>
                  <a:srgbClr val="000000"/>
                </a:solidFill>
                <a:uFillTx/>
                <a:latin typeface="Arial"/>
                <a:ea typeface="Microsoft YaHei"/>
              </a:rPr>
              <a:t>promouvoir les activités et la mission du zoo </a:t>
            </a:r>
            <a:endParaRPr lang="fr-FR" sz="21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100" b="0" u="none" strike="noStrike" dirty="0">
                <a:solidFill>
                  <a:srgbClr val="000000"/>
                </a:solidFill>
                <a:uFillTx/>
                <a:latin typeface="Arial"/>
                <a:ea typeface="Microsoft YaHei"/>
              </a:rPr>
              <a:t>informer le public sur les espèces présentes</a:t>
            </a:r>
            <a:endParaRPr lang="fr-FR" sz="21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100" b="0" u="none" strike="noStrike" dirty="0">
                <a:solidFill>
                  <a:srgbClr val="000000"/>
                </a:solidFill>
                <a:uFillTx/>
                <a:latin typeface="Arial"/>
                <a:ea typeface="Microsoft YaHei"/>
              </a:rPr>
              <a:t>mettre en avant le travail sur la sensibilisation du développement durable</a:t>
            </a:r>
            <a:endParaRPr lang="fr-FR" sz="21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fr-FR" sz="21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88" name="PlaceHolder 3"/>
          <p:cNvSpPr>
            <a:spLocks noGrp="1"/>
          </p:cNvSpPr>
          <p:nvPr>
            <p:ph/>
          </p:nvPr>
        </p:nvSpPr>
        <p:spPr>
          <a:xfrm>
            <a:off x="6838200" y="2862720"/>
            <a:ext cx="535320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100" b="0" u="none" strike="noStrike" dirty="0">
                <a:solidFill>
                  <a:srgbClr val="000000"/>
                </a:solidFill>
                <a:uFillTx/>
                <a:latin typeface="Arial"/>
              </a:rPr>
              <a:t>Encourager les visiteurs à explorer le parc de façon active et immersive </a:t>
            </a: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100" b="0" u="none" strike="noStrike" dirty="0">
                <a:solidFill>
                  <a:srgbClr val="000000"/>
                </a:solidFill>
                <a:uFillTx/>
                <a:latin typeface="Arial"/>
              </a:rPr>
              <a:t>Stimulation de la curiosité et de l’esprit d’équipe : En proposant des défis, des indices, et des énigmes </a:t>
            </a: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100" b="0" u="none" strike="noStrike" dirty="0">
                <a:solidFill>
                  <a:srgbClr val="000000"/>
                </a:solidFill>
                <a:uFillTx/>
                <a:latin typeface="Arial"/>
              </a:rPr>
              <a:t>Attirer un public plus connecté </a:t>
            </a:r>
          </a:p>
        </p:txBody>
      </p:sp>
      <p:sp>
        <p:nvSpPr>
          <p:cNvPr id="489" name="Rectangle 488"/>
          <p:cNvSpPr/>
          <p:nvPr/>
        </p:nvSpPr>
        <p:spPr>
          <a:xfrm>
            <a:off x="367560" y="1440000"/>
            <a:ext cx="10972080" cy="1143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2400" b="0" u="none" strike="noStrike" dirty="0">
                <a:solidFill>
                  <a:srgbClr val="000000"/>
                </a:solidFill>
                <a:uFillTx/>
                <a:latin typeface="Arial"/>
              </a:rPr>
              <a:t>Les 2 objectifs principaux sont la création d’un site vitrine du parc et la création d’un jeu de piste que les visiteurs pourront faire durant leur visite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idx="29"/>
          </p:nvPr>
        </p:nvSpPr>
        <p:spPr>
          <a:xfrm>
            <a:off x="11763748" y="6431192"/>
            <a:ext cx="429840" cy="429840"/>
          </a:xfrm>
        </p:spPr>
        <p:txBody>
          <a:bodyPr/>
          <a:lstStyle/>
          <a:p>
            <a:fld id="{F48B447E-AB7C-4A3F-9172-C6B610BF7C83}" type="slidenum">
              <a:rPr lang="fr-FR" smtClean="0"/>
              <a:t>9</a:t>
            </a:fld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4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4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4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4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7" grpId="0" build="p"/>
      <p:bldP spid="488" grpId="0" build="p"/>
    </p:bldLst>
  </p:timing>
</p:sld>
</file>

<file path=ppt/theme/theme1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2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3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4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5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6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7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8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9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30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Thème Office">
  <a:themeElements>
    <a:clrScheme name="Great Pitch Decks - Environment">
      <a:dk1>
        <a:srgbClr val="000000"/>
      </a:dk1>
      <a:lt1>
        <a:srgbClr val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Présentation rapide</Template>
  <TotalTime>1748</TotalTime>
  <Words>2017</Words>
  <Application>Microsoft Office PowerPoint</Application>
  <PresentationFormat>Personnalisé</PresentationFormat>
  <Paragraphs>279</Paragraphs>
  <Slides>38</Slides>
  <Notes>25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29</vt:i4>
      </vt:variant>
      <vt:variant>
        <vt:lpstr>Titres des diapositives</vt:lpstr>
      </vt:variant>
      <vt:variant>
        <vt:i4>38</vt:i4>
      </vt:variant>
    </vt:vector>
  </HeadingPairs>
  <TitlesOfParts>
    <vt:vector size="75" baseType="lpstr">
      <vt:lpstr>Microsoft YaHei</vt:lpstr>
      <vt:lpstr>Arial</vt:lpstr>
      <vt:lpstr>Calibri Light</vt:lpstr>
      <vt:lpstr>DejaVu Sans</vt:lpstr>
      <vt:lpstr>Rockwell</vt:lpstr>
      <vt:lpstr>Symbol</vt:lpstr>
      <vt:lpstr>Times New Roman</vt:lpstr>
      <vt:lpstr>Wingdings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WILFRIED</vt:lpstr>
      <vt:lpstr>Présentation PowerPoint</vt:lpstr>
      <vt:lpstr>Présentation PowerPoint</vt:lpstr>
      <vt:lpstr>SOMMAIRE     </vt:lpstr>
      <vt:lpstr>SOMMAIRE     </vt:lpstr>
      <vt:lpstr>SOMMAIRE     </vt:lpstr>
      <vt:lpstr>Présentation PowerPoint</vt:lpstr>
      <vt:lpstr>Présentation PowerPoint</vt:lpstr>
      <vt:lpstr>Objectifs</vt:lpstr>
      <vt:lpstr>Les cibles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/>
  <dc:description/>
  <cp:lastModifiedBy>wilfried bourrinet</cp:lastModifiedBy>
  <cp:revision>86</cp:revision>
  <dcterms:created xsi:type="dcterms:W3CDTF">2024-10-18T08:05:14Z</dcterms:created>
  <dcterms:modified xsi:type="dcterms:W3CDTF">2025-03-17T17:38:40Z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6</vt:i4>
  </property>
  <property fmtid="{D5CDD505-2E9C-101B-9397-08002B2CF9AE}" pid="3" name="PresentationFormat">
    <vt:lpwstr>Grand écran</vt:lpwstr>
  </property>
  <property fmtid="{D5CDD505-2E9C-101B-9397-08002B2CF9AE}" pid="4" name="Slides">
    <vt:i4>16</vt:i4>
  </property>
</Properties>
</file>